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371" r:id="rId5"/>
    <p:sldId id="372" r:id="rId6"/>
    <p:sldId id="373" r:id="rId7"/>
    <p:sldId id="271" r:id="rId8"/>
    <p:sldId id="389" r:id="rId9"/>
    <p:sldId id="367" r:id="rId10"/>
    <p:sldId id="401" r:id="rId11"/>
    <p:sldId id="390" r:id="rId12"/>
    <p:sldId id="391" r:id="rId13"/>
    <p:sldId id="392" r:id="rId14"/>
    <p:sldId id="374" r:id="rId15"/>
    <p:sldId id="376" r:id="rId16"/>
    <p:sldId id="393" r:id="rId17"/>
    <p:sldId id="394" r:id="rId18"/>
    <p:sldId id="395" r:id="rId19"/>
    <p:sldId id="396" r:id="rId20"/>
    <p:sldId id="397" r:id="rId21"/>
    <p:sldId id="398" r:id="rId22"/>
    <p:sldId id="399" r:id="rId23"/>
    <p:sldId id="403" r:id="rId24"/>
    <p:sldId id="404" r:id="rId25"/>
    <p:sldId id="384" r:id="rId26"/>
    <p:sldId id="380" r:id="rId27"/>
    <p:sldId id="381" r:id="rId28"/>
    <p:sldId id="264" r:id="rId29"/>
    <p:sldId id="387" r:id="rId30"/>
    <p:sldId id="3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AD1D95D-FF1F-4226-9979-0D10E43DBF08}">
          <p14:sldIdLst>
            <p14:sldId id="371"/>
            <p14:sldId id="372"/>
            <p14:sldId id="373"/>
          </p14:sldIdLst>
        </p14:section>
        <p14:section name="Mod/Speaker Intros" id="{D30829EB-F187-4856-A8BF-E951A2E39726}">
          <p14:sldIdLst>
            <p14:sldId id="271"/>
            <p14:sldId id="389"/>
            <p14:sldId id="367"/>
            <p14:sldId id="401"/>
            <p14:sldId id="390"/>
            <p14:sldId id="391"/>
            <p14:sldId id="392"/>
          </p14:sldIdLst>
        </p14:section>
        <p14:section name="Main Content" id="{D0D9D917-0F9D-4B97-A809-6697EF120B6B}">
          <p14:sldIdLst>
            <p14:sldId id="374"/>
            <p14:sldId id="376"/>
            <p14:sldId id="393"/>
            <p14:sldId id="394"/>
            <p14:sldId id="395"/>
            <p14:sldId id="396"/>
            <p14:sldId id="397"/>
            <p14:sldId id="398"/>
            <p14:sldId id="399"/>
            <p14:sldId id="403"/>
            <p14:sldId id="404"/>
          </p14:sldIdLst>
        </p14:section>
        <p14:section name="Conclusion" id="{045EAFC8-B04A-4F0A-9EE1-873D07C97591}">
          <p14:sldIdLst>
            <p14:sldId id="384"/>
            <p14:sldId id="380"/>
            <p14:sldId id="381"/>
            <p14:sldId id="264"/>
            <p14:sldId id="387"/>
            <p14:sldId id="38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5912C0-8CCF-259F-C50C-3BC04F9813F2}" name="Kim Nawrocki" initials="KN" userId="S::knawrocki@wiche.edu::de6ae20f-371f-49c5-b513-b4ec07ff3c6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90"/>
    <a:srgbClr val="869BAD"/>
    <a:srgbClr val="D4D9D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AB292-A17C-4515-BCDD-B4B3C076036B}" v="2" dt="2026-02-05T03:57:43.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40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 Nawrocki" userId="de6ae20f-371f-49c5-b513-b4ec07ff3c6e" providerId="ADAL" clId="{BE7065F7-FC72-42CC-AB98-74CDFD3C916E}"/>
    <pc:docChg chg="undo redo custSel addSld delSld modSld sldOrd modMainMaster delSection modSection">
      <pc:chgData name="Kim Nawrocki" userId="de6ae20f-371f-49c5-b513-b4ec07ff3c6e" providerId="ADAL" clId="{BE7065F7-FC72-42CC-AB98-74CDFD3C916E}" dt="2026-02-05T16:21:36.593" v="3447" actId="14100"/>
      <pc:docMkLst>
        <pc:docMk/>
      </pc:docMkLst>
      <pc:sldChg chg="addSp delSp modSp mod">
        <pc:chgData name="Kim Nawrocki" userId="de6ae20f-371f-49c5-b513-b4ec07ff3c6e" providerId="ADAL" clId="{BE7065F7-FC72-42CC-AB98-74CDFD3C916E}" dt="2026-01-30T15:38:00.490" v="3191" actId="13244"/>
        <pc:sldMkLst>
          <pc:docMk/>
          <pc:sldMk cId="0" sldId="264"/>
        </pc:sldMkLst>
        <pc:spChg chg="mod">
          <ac:chgData name="Kim Nawrocki" userId="de6ae20f-371f-49c5-b513-b4ec07ff3c6e" providerId="ADAL" clId="{BE7065F7-FC72-42CC-AB98-74CDFD3C916E}" dt="2026-01-29T23:43:56.308" v="1948" actId="962"/>
          <ac:spMkLst>
            <pc:docMk/>
            <pc:sldMk cId="0" sldId="264"/>
            <ac:spMk id="6" creationId="{00000000-0000-0000-0000-000000000000}"/>
          </ac:spMkLst>
        </pc:spChg>
        <pc:spChg chg="add del mod ord">
          <ac:chgData name="Kim Nawrocki" userId="de6ae20f-371f-49c5-b513-b4ec07ff3c6e" providerId="ADAL" clId="{BE7065F7-FC72-42CC-AB98-74CDFD3C916E}" dt="2026-01-29T23:44:02.700" v="1950" actId="166"/>
          <ac:spMkLst>
            <pc:docMk/>
            <pc:sldMk cId="0" sldId="264"/>
            <ac:spMk id="7" creationId="{00000000-0000-0000-0000-000000000000}"/>
          </ac:spMkLst>
        </pc:spChg>
        <pc:spChg chg="mod ord topLvl">
          <ac:chgData name="Kim Nawrocki" userId="de6ae20f-371f-49c5-b513-b4ec07ff3c6e" providerId="ADAL" clId="{BE7065F7-FC72-42CC-AB98-74CDFD3C916E}" dt="2026-01-30T15:25:04.691" v="2745" actId="165"/>
          <ac:spMkLst>
            <pc:docMk/>
            <pc:sldMk cId="0" sldId="264"/>
            <ac:spMk id="8" creationId="{00000000-0000-0000-0000-000000000000}"/>
          </ac:spMkLst>
        </pc:spChg>
        <pc:spChg chg="mod ord topLvl">
          <ac:chgData name="Kim Nawrocki" userId="de6ae20f-371f-49c5-b513-b4ec07ff3c6e" providerId="ADAL" clId="{BE7065F7-FC72-42CC-AB98-74CDFD3C916E}" dt="2026-01-30T15:36:44.427" v="3177" actId="13244"/>
          <ac:spMkLst>
            <pc:docMk/>
            <pc:sldMk cId="0" sldId="264"/>
            <ac:spMk id="9" creationId="{00000000-0000-0000-0000-000000000000}"/>
          </ac:spMkLst>
        </pc:spChg>
        <pc:spChg chg="add mod ord">
          <ac:chgData name="Kim Nawrocki" userId="de6ae20f-371f-49c5-b513-b4ec07ff3c6e" providerId="ADAL" clId="{BE7065F7-FC72-42CC-AB98-74CDFD3C916E}" dt="2026-01-30T15:37:19.494" v="3179" actId="13244"/>
          <ac:spMkLst>
            <pc:docMk/>
            <pc:sldMk cId="0" sldId="264"/>
            <ac:spMk id="11" creationId="{F3BA735C-894D-4601-1A53-B995C99887BF}"/>
          </ac:spMkLst>
        </pc:spChg>
        <pc:spChg chg="mod">
          <ac:chgData name="Kim Nawrocki" userId="de6ae20f-371f-49c5-b513-b4ec07ff3c6e" providerId="ADAL" clId="{BE7065F7-FC72-42CC-AB98-74CDFD3C916E}" dt="2026-01-29T23:53:28.569" v="2199" actId="1076"/>
          <ac:spMkLst>
            <pc:docMk/>
            <pc:sldMk cId="0" sldId="264"/>
            <ac:spMk id="12" creationId="{00000000-0000-0000-0000-000000000000}"/>
          </ac:spMkLst>
        </pc:spChg>
        <pc:spChg chg="add mod ord">
          <ac:chgData name="Kim Nawrocki" userId="de6ae20f-371f-49c5-b513-b4ec07ff3c6e" providerId="ADAL" clId="{BE7065F7-FC72-42CC-AB98-74CDFD3C916E}" dt="2026-01-30T15:37:28.560" v="3180" actId="13244"/>
          <ac:spMkLst>
            <pc:docMk/>
            <pc:sldMk cId="0" sldId="264"/>
            <ac:spMk id="13" creationId="{4410960F-E3F3-C476-9563-B7D4E62E7755}"/>
          </ac:spMkLst>
        </pc:spChg>
        <pc:spChg chg="mod ord">
          <ac:chgData name="Kim Nawrocki" userId="de6ae20f-371f-49c5-b513-b4ec07ff3c6e" providerId="ADAL" clId="{BE7065F7-FC72-42CC-AB98-74CDFD3C916E}" dt="2026-01-30T15:36:58.856" v="3178" actId="13244"/>
          <ac:spMkLst>
            <pc:docMk/>
            <pc:sldMk cId="0" sldId="264"/>
            <ac:spMk id="15" creationId="{81FA6896-FFC4-6E74-F3DF-D3D29A1DDF27}"/>
          </ac:spMkLst>
        </pc:spChg>
        <pc:spChg chg="add mod ord">
          <ac:chgData name="Kim Nawrocki" userId="de6ae20f-371f-49c5-b513-b4ec07ff3c6e" providerId="ADAL" clId="{BE7065F7-FC72-42CC-AB98-74CDFD3C916E}" dt="2026-01-30T15:37:34.429" v="3181" actId="13244"/>
          <ac:spMkLst>
            <pc:docMk/>
            <pc:sldMk cId="0" sldId="264"/>
            <ac:spMk id="16" creationId="{2501FE3F-0C00-DE6C-4B9B-C5B5A7C56BCD}"/>
          </ac:spMkLst>
        </pc:spChg>
        <pc:spChg chg="add mod ord">
          <ac:chgData name="Kim Nawrocki" userId="de6ae20f-371f-49c5-b513-b4ec07ff3c6e" providerId="ADAL" clId="{BE7065F7-FC72-42CC-AB98-74CDFD3C916E}" dt="2026-01-30T15:24:57.690" v="2744" actId="167"/>
          <ac:spMkLst>
            <pc:docMk/>
            <pc:sldMk cId="0" sldId="264"/>
            <ac:spMk id="35" creationId="{00000000-0000-0000-0000-000000000000}"/>
          </ac:spMkLst>
        </pc:spChg>
        <pc:picChg chg="add mod ord">
          <ac:chgData name="Kim Nawrocki" userId="de6ae20f-371f-49c5-b513-b4ec07ff3c6e" providerId="ADAL" clId="{BE7065F7-FC72-42CC-AB98-74CDFD3C916E}" dt="2026-01-30T15:37:37.452" v="3182" actId="13244"/>
          <ac:picMkLst>
            <pc:docMk/>
            <pc:sldMk cId="0" sldId="264"/>
            <ac:picMk id="17" creationId="{34C80719-7760-9794-AF54-B9C39D09B627}"/>
          </ac:picMkLst>
        </pc:picChg>
        <pc:picChg chg="add mod ord">
          <ac:chgData name="Kim Nawrocki" userId="de6ae20f-371f-49c5-b513-b4ec07ff3c6e" providerId="ADAL" clId="{BE7065F7-FC72-42CC-AB98-74CDFD3C916E}" dt="2026-01-30T15:37:39.286" v="3183" actId="13244"/>
          <ac:picMkLst>
            <pc:docMk/>
            <pc:sldMk cId="0" sldId="264"/>
            <ac:picMk id="18" creationId="{30DCCAD8-4D5A-4506-37B6-DFB6566FE7C7}"/>
          </ac:picMkLst>
        </pc:picChg>
        <pc:picChg chg="add mod ord">
          <ac:chgData name="Kim Nawrocki" userId="de6ae20f-371f-49c5-b513-b4ec07ff3c6e" providerId="ADAL" clId="{BE7065F7-FC72-42CC-AB98-74CDFD3C916E}" dt="2026-01-30T15:37:41.572" v="3184" actId="13244"/>
          <ac:picMkLst>
            <pc:docMk/>
            <pc:sldMk cId="0" sldId="264"/>
            <ac:picMk id="19" creationId="{EC2BC9F9-F441-172C-2778-2466AE526F6B}"/>
          </ac:picMkLst>
        </pc:picChg>
        <pc:picChg chg="add mod ord">
          <ac:chgData name="Kim Nawrocki" userId="de6ae20f-371f-49c5-b513-b4ec07ff3c6e" providerId="ADAL" clId="{BE7065F7-FC72-42CC-AB98-74CDFD3C916E}" dt="2026-01-30T15:37:43.291" v="3185" actId="13244"/>
          <ac:picMkLst>
            <pc:docMk/>
            <pc:sldMk cId="0" sldId="264"/>
            <ac:picMk id="20" creationId="{B866667A-722D-6A92-2CA6-B11E7B702BC9}"/>
          </ac:picMkLst>
        </pc:picChg>
        <pc:picChg chg="add mod ord">
          <ac:chgData name="Kim Nawrocki" userId="de6ae20f-371f-49c5-b513-b4ec07ff3c6e" providerId="ADAL" clId="{BE7065F7-FC72-42CC-AB98-74CDFD3C916E}" dt="2026-01-30T15:37:47.850" v="3186" actId="13244"/>
          <ac:picMkLst>
            <pc:docMk/>
            <pc:sldMk cId="0" sldId="264"/>
            <ac:picMk id="21" creationId="{EEE29A09-E6A0-8FE0-E2DA-09B77721D113}"/>
          </ac:picMkLst>
        </pc:picChg>
        <pc:picChg chg="add mod ord">
          <ac:chgData name="Kim Nawrocki" userId="de6ae20f-371f-49c5-b513-b4ec07ff3c6e" providerId="ADAL" clId="{BE7065F7-FC72-42CC-AB98-74CDFD3C916E}" dt="2026-01-30T15:37:51.656" v="3187" actId="13244"/>
          <ac:picMkLst>
            <pc:docMk/>
            <pc:sldMk cId="0" sldId="264"/>
            <ac:picMk id="22" creationId="{667CD6E8-4C2C-D36A-09A9-064F3F2EA760}"/>
          </ac:picMkLst>
        </pc:picChg>
        <pc:picChg chg="add mod ord">
          <ac:chgData name="Kim Nawrocki" userId="de6ae20f-371f-49c5-b513-b4ec07ff3c6e" providerId="ADAL" clId="{BE7065F7-FC72-42CC-AB98-74CDFD3C916E}" dt="2026-01-30T15:37:54.890" v="3188" actId="13244"/>
          <ac:picMkLst>
            <pc:docMk/>
            <pc:sldMk cId="0" sldId="264"/>
            <ac:picMk id="24" creationId="{5A2E6BFC-1230-804A-A838-B77F81D90F4A}"/>
          </ac:picMkLst>
        </pc:picChg>
        <pc:picChg chg="add mod ord">
          <ac:chgData name="Kim Nawrocki" userId="de6ae20f-371f-49c5-b513-b4ec07ff3c6e" providerId="ADAL" clId="{BE7065F7-FC72-42CC-AB98-74CDFD3C916E}" dt="2026-01-30T15:37:56.566" v="3189" actId="13244"/>
          <ac:picMkLst>
            <pc:docMk/>
            <pc:sldMk cId="0" sldId="264"/>
            <ac:picMk id="26" creationId="{43423FA4-B847-764B-892D-2795C0834393}"/>
          </ac:picMkLst>
        </pc:picChg>
        <pc:picChg chg="add mod ord">
          <ac:chgData name="Kim Nawrocki" userId="de6ae20f-371f-49c5-b513-b4ec07ff3c6e" providerId="ADAL" clId="{BE7065F7-FC72-42CC-AB98-74CDFD3C916E}" dt="2026-01-30T15:37:58.467" v="3190" actId="13244"/>
          <ac:picMkLst>
            <pc:docMk/>
            <pc:sldMk cId="0" sldId="264"/>
            <ac:picMk id="28" creationId="{42F8929F-5E94-B9C3-A069-05E315D93E80}"/>
          </ac:picMkLst>
        </pc:picChg>
        <pc:picChg chg="add mod ord">
          <ac:chgData name="Kim Nawrocki" userId="de6ae20f-371f-49c5-b513-b4ec07ff3c6e" providerId="ADAL" clId="{BE7065F7-FC72-42CC-AB98-74CDFD3C916E}" dt="2026-01-30T15:38:00.490" v="3191" actId="13244"/>
          <ac:picMkLst>
            <pc:docMk/>
            <pc:sldMk cId="0" sldId="264"/>
            <ac:picMk id="30" creationId="{2B7D4372-5FB8-8A81-EB69-880AD933C24B}"/>
          </ac:picMkLst>
        </pc:picChg>
      </pc:sldChg>
      <pc:sldChg chg="modSp mod modNotesTx">
        <pc:chgData name="Kim Nawrocki" userId="de6ae20f-371f-49c5-b513-b4ec07ff3c6e" providerId="ADAL" clId="{BE7065F7-FC72-42CC-AB98-74CDFD3C916E}" dt="2026-01-29T17:58:34.236" v="1337" actId="948"/>
        <pc:sldMkLst>
          <pc:docMk/>
          <pc:sldMk cId="3074018742" sldId="271"/>
        </pc:sldMkLst>
        <pc:spChg chg="mod">
          <ac:chgData name="Kim Nawrocki" userId="de6ae20f-371f-49c5-b513-b4ec07ff3c6e" providerId="ADAL" clId="{BE7065F7-FC72-42CC-AB98-74CDFD3C916E}" dt="2026-01-29T17:58:34.236" v="1337" actId="948"/>
          <ac:spMkLst>
            <pc:docMk/>
            <pc:sldMk cId="3074018742" sldId="271"/>
            <ac:spMk id="3" creationId="{7EE7BB92-CC0E-C6D6-7C02-7045FE21903C}"/>
          </ac:spMkLst>
        </pc:spChg>
        <pc:spChg chg="mod">
          <ac:chgData name="Kim Nawrocki" userId="de6ae20f-371f-49c5-b513-b4ec07ff3c6e" providerId="ADAL" clId="{BE7065F7-FC72-42CC-AB98-74CDFD3C916E}" dt="2026-01-29T15:16:40.324" v="45" actId="20577"/>
          <ac:spMkLst>
            <pc:docMk/>
            <pc:sldMk cId="3074018742" sldId="271"/>
            <ac:spMk id="4" creationId="{6DB36B52-D2AB-8E14-7DAD-4F36F4AAF0CD}"/>
          </ac:spMkLst>
        </pc:spChg>
      </pc:sldChg>
      <pc:sldChg chg="addSp delSp modSp mod">
        <pc:chgData name="Kim Nawrocki" userId="de6ae20f-371f-49c5-b513-b4ec07ff3c6e" providerId="ADAL" clId="{BE7065F7-FC72-42CC-AB98-74CDFD3C916E}" dt="2026-01-30T17:31:50.058" v="3431" actId="18131"/>
        <pc:sldMkLst>
          <pc:docMk/>
          <pc:sldMk cId="2604477946" sldId="367"/>
        </pc:sldMkLst>
        <pc:spChg chg="mod">
          <ac:chgData name="Kim Nawrocki" userId="de6ae20f-371f-49c5-b513-b4ec07ff3c6e" providerId="ADAL" clId="{BE7065F7-FC72-42CC-AB98-74CDFD3C916E}" dt="2026-01-29T15:25:09.707" v="283" actId="552"/>
          <ac:spMkLst>
            <pc:docMk/>
            <pc:sldMk cId="2604477946" sldId="367"/>
            <ac:spMk id="3" creationId="{3201BA97-E660-6F09-074E-DF012BF960CD}"/>
          </ac:spMkLst>
        </pc:spChg>
        <pc:spChg chg="mod">
          <ac:chgData name="Kim Nawrocki" userId="de6ae20f-371f-49c5-b513-b4ec07ff3c6e" providerId="ADAL" clId="{BE7065F7-FC72-42CC-AB98-74CDFD3C916E}" dt="2026-01-29T15:25:09.707" v="283" actId="552"/>
          <ac:spMkLst>
            <pc:docMk/>
            <pc:sldMk cId="2604477946" sldId="367"/>
            <ac:spMk id="5" creationId="{261EB71C-E299-6635-AACD-66EBB407606B}"/>
          </ac:spMkLst>
        </pc:spChg>
        <pc:picChg chg="add mod ord modCrop">
          <ac:chgData name="Kim Nawrocki" userId="de6ae20f-371f-49c5-b513-b4ec07ff3c6e" providerId="ADAL" clId="{BE7065F7-FC72-42CC-AB98-74CDFD3C916E}" dt="2026-01-30T17:31:50.058" v="3431" actId="18131"/>
          <ac:picMkLst>
            <pc:docMk/>
            <pc:sldMk cId="2604477946" sldId="367"/>
            <ac:picMk id="4" creationId="{B8F8FFBF-D19A-86CA-61A3-1A9706F6D1A0}"/>
          </ac:picMkLst>
        </pc:picChg>
      </pc:sldChg>
      <pc:sldChg chg="addSp delSp modSp mod">
        <pc:chgData name="Kim Nawrocki" userId="de6ae20f-371f-49c5-b513-b4ec07ff3c6e" providerId="ADAL" clId="{BE7065F7-FC72-42CC-AB98-74CDFD3C916E}" dt="2026-01-30T15:28:06.987" v="3125" actId="962"/>
        <pc:sldMkLst>
          <pc:docMk/>
          <pc:sldMk cId="590768266" sldId="371"/>
        </pc:sldMkLst>
        <pc:spChg chg="add del mod ord">
          <ac:chgData name="Kim Nawrocki" userId="de6ae20f-371f-49c5-b513-b4ec07ff3c6e" providerId="ADAL" clId="{BE7065F7-FC72-42CC-AB98-74CDFD3C916E}" dt="2026-01-29T19:08:38.485" v="1545" actId="478"/>
          <ac:spMkLst>
            <pc:docMk/>
            <pc:sldMk cId="590768266" sldId="371"/>
            <ac:spMk id="4" creationId="{5319F103-510E-9587-621E-06EC15B8CC8D}"/>
          </ac:spMkLst>
        </pc:spChg>
        <pc:spChg chg="mod">
          <ac:chgData name="Kim Nawrocki" userId="de6ae20f-371f-49c5-b513-b4ec07ff3c6e" providerId="ADAL" clId="{BE7065F7-FC72-42CC-AB98-74CDFD3C916E}" dt="2026-01-30T15:28:06.987" v="3125" actId="962"/>
          <ac:spMkLst>
            <pc:docMk/>
            <pc:sldMk cId="590768266" sldId="371"/>
            <ac:spMk id="5" creationId="{F1725489-822E-278A-1B94-6CF734C5BB48}"/>
          </ac:spMkLst>
        </pc:spChg>
        <pc:spChg chg="mod">
          <ac:chgData name="Kim Nawrocki" userId="de6ae20f-371f-49c5-b513-b4ec07ff3c6e" providerId="ADAL" clId="{BE7065F7-FC72-42CC-AB98-74CDFD3C916E}" dt="2026-01-29T19:07:48.663" v="1536" actId="962"/>
          <ac:spMkLst>
            <pc:docMk/>
            <pc:sldMk cId="590768266" sldId="371"/>
            <ac:spMk id="6" creationId="{489BC7A4-758E-59EE-8B01-1B909B7F36BF}"/>
          </ac:spMkLst>
        </pc:spChg>
        <pc:spChg chg="mod">
          <ac:chgData name="Kim Nawrocki" userId="de6ae20f-371f-49c5-b513-b4ec07ff3c6e" providerId="ADAL" clId="{BE7065F7-FC72-42CC-AB98-74CDFD3C916E}" dt="2026-01-29T19:08:02.971" v="1539" actId="962"/>
          <ac:spMkLst>
            <pc:docMk/>
            <pc:sldMk cId="590768266" sldId="371"/>
            <ac:spMk id="7" creationId="{3699E4B5-CEED-504A-8273-18235E7CFE59}"/>
          </ac:spMkLst>
        </pc:spChg>
        <pc:spChg chg="mod topLvl">
          <ac:chgData name="Kim Nawrocki" userId="de6ae20f-371f-49c5-b513-b4ec07ff3c6e" providerId="ADAL" clId="{BE7065F7-FC72-42CC-AB98-74CDFD3C916E}" dt="2026-01-30T15:08:17.762" v="2293" actId="962"/>
          <ac:spMkLst>
            <pc:docMk/>
            <pc:sldMk cId="590768266" sldId="371"/>
            <ac:spMk id="31" creationId="{82E2E0A1-EB40-B195-F954-D242232957ED}"/>
          </ac:spMkLst>
        </pc:spChg>
        <pc:spChg chg="mod">
          <ac:chgData name="Kim Nawrocki" userId="de6ae20f-371f-49c5-b513-b4ec07ff3c6e" providerId="ADAL" clId="{BE7065F7-FC72-42CC-AB98-74CDFD3C916E}" dt="2026-01-29T19:07:44.435" v="1535" actId="962"/>
          <ac:spMkLst>
            <pc:docMk/>
            <pc:sldMk cId="590768266" sldId="371"/>
            <ac:spMk id="33" creationId="{DBC3E216-E896-C1B9-F555-0C14A0EAFE69}"/>
          </ac:spMkLst>
        </pc:spChg>
        <pc:spChg chg="mod">
          <ac:chgData name="Kim Nawrocki" userId="de6ae20f-371f-49c5-b513-b4ec07ff3c6e" providerId="ADAL" clId="{BE7065F7-FC72-42CC-AB98-74CDFD3C916E}" dt="2026-01-29T19:07:59.647" v="1538" actId="962"/>
          <ac:spMkLst>
            <pc:docMk/>
            <pc:sldMk cId="590768266" sldId="371"/>
            <ac:spMk id="47" creationId="{27A99BAD-F181-6298-708D-40CD7169093A}"/>
          </ac:spMkLst>
        </pc:spChg>
        <pc:spChg chg="mod">
          <ac:chgData name="Kim Nawrocki" userId="de6ae20f-371f-49c5-b513-b4ec07ff3c6e" providerId="ADAL" clId="{BE7065F7-FC72-42CC-AB98-74CDFD3C916E}" dt="2026-01-30T15:27:19.016" v="3112" actId="33553"/>
          <ac:spMkLst>
            <pc:docMk/>
            <pc:sldMk cId="590768266" sldId="371"/>
            <ac:spMk id="48" creationId="{BDA67E77-B0B0-55C7-CC98-B40775032CD9}"/>
          </ac:spMkLst>
        </pc:spChg>
        <pc:spChg chg="mod">
          <ac:chgData name="Kim Nawrocki" userId="de6ae20f-371f-49c5-b513-b4ec07ff3c6e" providerId="ADAL" clId="{BE7065F7-FC72-42CC-AB98-74CDFD3C916E}" dt="2026-01-29T17:59:07.977" v="1342" actId="14100"/>
          <ac:spMkLst>
            <pc:docMk/>
            <pc:sldMk cId="590768266" sldId="371"/>
            <ac:spMk id="49" creationId="{46D0A865-D539-8646-9466-418B10A40DD1}"/>
          </ac:spMkLst>
        </pc:spChg>
      </pc:sldChg>
      <pc:sldChg chg="delSp modSp mod">
        <pc:chgData name="Kim Nawrocki" userId="de6ae20f-371f-49c5-b513-b4ec07ff3c6e" providerId="ADAL" clId="{BE7065F7-FC72-42CC-AB98-74CDFD3C916E}" dt="2026-02-05T16:21:36.593" v="3447" actId="14100"/>
        <pc:sldMkLst>
          <pc:docMk/>
          <pc:sldMk cId="3900658403" sldId="372"/>
        </pc:sldMkLst>
        <pc:spChg chg="mod">
          <ac:chgData name="Kim Nawrocki" userId="de6ae20f-371f-49c5-b513-b4ec07ff3c6e" providerId="ADAL" clId="{BE7065F7-FC72-42CC-AB98-74CDFD3C916E}" dt="2026-02-05T16:21:36.593" v="3447" actId="14100"/>
          <ac:spMkLst>
            <pc:docMk/>
            <pc:sldMk cId="3900658403" sldId="372"/>
            <ac:spMk id="3" creationId="{4E1F4F07-E009-57D8-FF28-B0E252567757}"/>
          </ac:spMkLst>
        </pc:spChg>
        <pc:spChg chg="mod">
          <ac:chgData name="Kim Nawrocki" userId="de6ae20f-371f-49c5-b513-b4ec07ff3c6e" providerId="ADAL" clId="{BE7065F7-FC72-42CC-AB98-74CDFD3C916E}" dt="2026-01-29T19:08:54.024" v="1547" actId="962"/>
          <ac:spMkLst>
            <pc:docMk/>
            <pc:sldMk cId="3900658403" sldId="372"/>
            <ac:spMk id="5" creationId="{5E4E0548-A70C-A9C9-114B-28116306B37C}"/>
          </ac:spMkLst>
        </pc:spChg>
        <pc:spChg chg="mod">
          <ac:chgData name="Kim Nawrocki" userId="de6ae20f-371f-49c5-b513-b4ec07ff3c6e" providerId="ADAL" clId="{BE7065F7-FC72-42CC-AB98-74CDFD3C916E}" dt="2026-01-29T19:08:54.024" v="1547" actId="962"/>
          <ac:spMkLst>
            <pc:docMk/>
            <pc:sldMk cId="3900658403" sldId="372"/>
            <ac:spMk id="6" creationId="{2F34A42F-FCDC-8F10-09B1-1E248AA52EA5}"/>
          </ac:spMkLst>
        </pc:spChg>
        <pc:spChg chg="mod ord">
          <ac:chgData name="Kim Nawrocki" userId="de6ae20f-371f-49c5-b513-b4ec07ff3c6e" providerId="ADAL" clId="{BE7065F7-FC72-42CC-AB98-74CDFD3C916E}" dt="2026-01-30T15:28:48.200" v="3128" actId="13244"/>
          <ac:spMkLst>
            <pc:docMk/>
            <pc:sldMk cId="3900658403" sldId="372"/>
            <ac:spMk id="8" creationId="{8C03011D-2174-FBB5-B9E7-1A168AB8B866}"/>
          </ac:spMkLst>
        </pc:spChg>
        <pc:spChg chg="mod ord">
          <ac:chgData name="Kim Nawrocki" userId="de6ae20f-371f-49c5-b513-b4ec07ff3c6e" providerId="ADAL" clId="{BE7065F7-FC72-42CC-AB98-74CDFD3C916E}" dt="2026-01-30T15:29:04.883" v="3129" actId="13244"/>
          <ac:spMkLst>
            <pc:docMk/>
            <pc:sldMk cId="3900658403" sldId="372"/>
            <ac:spMk id="9" creationId="{6B7E386E-D54D-39BE-79AF-0B7B15984562}"/>
          </ac:spMkLst>
        </pc:spChg>
        <pc:spChg chg="mod">
          <ac:chgData name="Kim Nawrocki" userId="de6ae20f-371f-49c5-b513-b4ec07ff3c6e" providerId="ADAL" clId="{BE7065F7-FC72-42CC-AB98-74CDFD3C916E}" dt="2026-01-29T19:08:54.024" v="1547" actId="962"/>
          <ac:spMkLst>
            <pc:docMk/>
            <pc:sldMk cId="3900658403" sldId="372"/>
            <ac:spMk id="32" creationId="{ECE910C7-F784-911E-527D-28CA9D680F9E}"/>
          </ac:spMkLst>
        </pc:spChg>
        <pc:spChg chg="mod">
          <ac:chgData name="Kim Nawrocki" userId="de6ae20f-371f-49c5-b513-b4ec07ff3c6e" providerId="ADAL" clId="{BE7065F7-FC72-42CC-AB98-74CDFD3C916E}" dt="2026-01-29T19:08:54.024" v="1547" actId="962"/>
          <ac:spMkLst>
            <pc:docMk/>
            <pc:sldMk cId="3900658403" sldId="372"/>
            <ac:spMk id="33" creationId="{DA7ED44F-8EAE-F112-25F3-621D5BDAB4D9}"/>
          </ac:spMkLst>
        </pc:spChg>
        <pc:spChg chg="mod">
          <ac:chgData name="Kim Nawrocki" userId="de6ae20f-371f-49c5-b513-b4ec07ff3c6e" providerId="ADAL" clId="{BE7065F7-FC72-42CC-AB98-74CDFD3C916E}" dt="2026-01-29T19:08:54.024" v="1547" actId="962"/>
          <ac:spMkLst>
            <pc:docMk/>
            <pc:sldMk cId="3900658403" sldId="372"/>
            <ac:spMk id="34" creationId="{D1999EDB-707A-76D3-385A-AF8604C404B9}"/>
          </ac:spMkLst>
        </pc:spChg>
        <pc:spChg chg="mod">
          <ac:chgData name="Kim Nawrocki" userId="de6ae20f-371f-49c5-b513-b4ec07ff3c6e" providerId="ADAL" clId="{BE7065F7-FC72-42CC-AB98-74CDFD3C916E}" dt="2026-01-29T19:08:54.024" v="1547" actId="962"/>
          <ac:spMkLst>
            <pc:docMk/>
            <pc:sldMk cId="3900658403" sldId="372"/>
            <ac:spMk id="35" creationId="{88522094-AFB7-E927-F423-9C9C17118C5F}"/>
          </ac:spMkLst>
        </pc:spChg>
        <pc:spChg chg="mod">
          <ac:chgData name="Kim Nawrocki" userId="de6ae20f-371f-49c5-b513-b4ec07ff3c6e" providerId="ADAL" clId="{BE7065F7-FC72-42CC-AB98-74CDFD3C916E}" dt="2026-01-29T19:08:54.024" v="1547" actId="962"/>
          <ac:spMkLst>
            <pc:docMk/>
            <pc:sldMk cId="3900658403" sldId="372"/>
            <ac:spMk id="36" creationId="{1AB9AEC5-C60F-96B3-06FF-4B4041904686}"/>
          </ac:spMkLst>
        </pc:spChg>
        <pc:spChg chg="mod">
          <ac:chgData name="Kim Nawrocki" userId="de6ae20f-371f-49c5-b513-b4ec07ff3c6e" providerId="ADAL" clId="{BE7065F7-FC72-42CC-AB98-74CDFD3C916E}" dt="2026-01-29T19:08:54.024" v="1547" actId="962"/>
          <ac:spMkLst>
            <pc:docMk/>
            <pc:sldMk cId="3900658403" sldId="372"/>
            <ac:spMk id="47" creationId="{36A0A29E-9D6D-3F60-A483-35AE2A65369E}"/>
          </ac:spMkLst>
        </pc:spChg>
        <pc:grpChg chg="mod">
          <ac:chgData name="Kim Nawrocki" userId="de6ae20f-371f-49c5-b513-b4ec07ff3c6e" providerId="ADAL" clId="{BE7065F7-FC72-42CC-AB98-74CDFD3C916E}" dt="2026-01-30T15:08:24.713" v="2295" actId="962"/>
          <ac:grpSpMkLst>
            <pc:docMk/>
            <pc:sldMk cId="3900658403" sldId="372"/>
            <ac:grpSpMk id="42" creationId="{D3509765-D54D-77B4-2997-892EE60AF550}"/>
          </ac:grpSpMkLst>
        </pc:grpChg>
        <pc:grpChg chg="mod">
          <ac:chgData name="Kim Nawrocki" userId="de6ae20f-371f-49c5-b513-b4ec07ff3c6e" providerId="ADAL" clId="{BE7065F7-FC72-42CC-AB98-74CDFD3C916E}" dt="2026-01-30T15:08:32.289" v="2296" actId="962"/>
          <ac:grpSpMkLst>
            <pc:docMk/>
            <pc:sldMk cId="3900658403" sldId="372"/>
            <ac:grpSpMk id="44" creationId="{496E02AF-A731-8914-FE7C-8F668969F95E}"/>
          </ac:grpSpMkLst>
        </pc:grpChg>
      </pc:sldChg>
      <pc:sldChg chg="addSp delSp modSp mod modNotesTx">
        <pc:chgData name="Kim Nawrocki" userId="de6ae20f-371f-49c5-b513-b4ec07ff3c6e" providerId="ADAL" clId="{BE7065F7-FC72-42CC-AB98-74CDFD3C916E}" dt="2026-02-05T16:21:12.397" v="3446" actId="20577"/>
        <pc:sldMkLst>
          <pc:docMk/>
          <pc:sldMk cId="595007215" sldId="373"/>
        </pc:sldMkLst>
        <pc:spChg chg="mod ord">
          <ac:chgData name="Kim Nawrocki" userId="de6ae20f-371f-49c5-b513-b4ec07ff3c6e" providerId="ADAL" clId="{BE7065F7-FC72-42CC-AB98-74CDFD3C916E}" dt="2026-01-29T19:06:55.120" v="1527" actId="166"/>
          <ac:spMkLst>
            <pc:docMk/>
            <pc:sldMk cId="595007215" sldId="373"/>
            <ac:spMk id="2" creationId="{8EC46676-7C65-6BC1-1BE7-5B3905C545D0}"/>
          </ac:spMkLst>
        </pc:spChg>
        <pc:spChg chg="mod ord">
          <ac:chgData name="Kim Nawrocki" userId="de6ae20f-371f-49c5-b513-b4ec07ff3c6e" providerId="ADAL" clId="{BE7065F7-FC72-42CC-AB98-74CDFD3C916E}" dt="2026-02-05T16:21:12.397" v="3446" actId="20577"/>
          <ac:spMkLst>
            <pc:docMk/>
            <pc:sldMk cId="595007215" sldId="373"/>
            <ac:spMk id="4" creationId="{52C8FF5B-45E4-1CFD-195A-FBAB0C8D3C59}"/>
          </ac:spMkLst>
        </pc:spChg>
        <pc:spChg chg="mod">
          <ac:chgData name="Kim Nawrocki" userId="de6ae20f-371f-49c5-b513-b4ec07ff3c6e" providerId="ADAL" clId="{BE7065F7-FC72-42CC-AB98-74CDFD3C916E}" dt="2026-01-29T19:09:58.448" v="1555" actId="962"/>
          <ac:spMkLst>
            <pc:docMk/>
            <pc:sldMk cId="595007215" sldId="373"/>
            <ac:spMk id="5" creationId="{CEC4B49C-A9A1-05BB-6DF6-65B5AB06649B}"/>
          </ac:spMkLst>
        </pc:spChg>
        <pc:spChg chg="mod">
          <ac:chgData name="Kim Nawrocki" userId="de6ae20f-371f-49c5-b513-b4ec07ff3c6e" providerId="ADAL" clId="{BE7065F7-FC72-42CC-AB98-74CDFD3C916E}" dt="2026-01-29T19:09:58.448" v="1555" actId="962"/>
          <ac:spMkLst>
            <pc:docMk/>
            <pc:sldMk cId="595007215" sldId="373"/>
            <ac:spMk id="6" creationId="{92703BEE-C68D-4E7A-F111-28DE00DB3E6D}"/>
          </ac:spMkLst>
        </pc:spChg>
        <pc:spChg chg="mod">
          <ac:chgData name="Kim Nawrocki" userId="de6ae20f-371f-49c5-b513-b4ec07ff3c6e" providerId="ADAL" clId="{BE7065F7-FC72-42CC-AB98-74CDFD3C916E}" dt="2026-01-30T15:27:27.379" v="3114" actId="33553"/>
          <ac:spMkLst>
            <pc:docMk/>
            <pc:sldMk cId="595007215" sldId="373"/>
            <ac:spMk id="8" creationId="{40F20DF6-6058-3E2D-9C7F-70999906F6FD}"/>
          </ac:spMkLst>
        </pc:spChg>
        <pc:spChg chg="mod">
          <ac:chgData name="Kim Nawrocki" userId="de6ae20f-371f-49c5-b513-b4ec07ff3c6e" providerId="ADAL" clId="{BE7065F7-FC72-42CC-AB98-74CDFD3C916E}" dt="2026-01-30T15:08:40.789" v="2298" actId="962"/>
          <ac:spMkLst>
            <pc:docMk/>
            <pc:sldMk cId="595007215" sldId="373"/>
            <ac:spMk id="9" creationId="{2203EA56-8928-BF6D-2C13-5C07D7494156}"/>
          </ac:spMkLst>
        </pc:spChg>
        <pc:spChg chg="add mod ord">
          <ac:chgData name="Kim Nawrocki" userId="de6ae20f-371f-49c5-b513-b4ec07ff3c6e" providerId="ADAL" clId="{BE7065F7-FC72-42CC-AB98-74CDFD3C916E}" dt="2026-01-29T19:10:10.617" v="1558" actId="167"/>
          <ac:spMkLst>
            <pc:docMk/>
            <pc:sldMk cId="595007215" sldId="373"/>
            <ac:spMk id="11" creationId="{802E4C79-49A0-F88A-1925-D04D450C855F}"/>
          </ac:spMkLst>
        </pc:spChg>
        <pc:spChg chg="mod">
          <ac:chgData name="Kim Nawrocki" userId="de6ae20f-371f-49c5-b513-b4ec07ff3c6e" providerId="ADAL" clId="{BE7065F7-FC72-42CC-AB98-74CDFD3C916E}" dt="2026-01-29T19:09:58.448" v="1555" actId="962"/>
          <ac:spMkLst>
            <pc:docMk/>
            <pc:sldMk cId="595007215" sldId="373"/>
            <ac:spMk id="32" creationId="{C438FE2C-0F7D-574F-3DFF-91F746E89FF1}"/>
          </ac:spMkLst>
        </pc:spChg>
        <pc:spChg chg="mod">
          <ac:chgData name="Kim Nawrocki" userId="de6ae20f-371f-49c5-b513-b4ec07ff3c6e" providerId="ADAL" clId="{BE7065F7-FC72-42CC-AB98-74CDFD3C916E}" dt="2026-01-29T19:09:58.448" v="1555" actId="962"/>
          <ac:spMkLst>
            <pc:docMk/>
            <pc:sldMk cId="595007215" sldId="373"/>
            <ac:spMk id="33" creationId="{8AB640D8-614E-4A6C-CFE3-33C430B8DAA3}"/>
          </ac:spMkLst>
        </pc:spChg>
        <pc:spChg chg="mod">
          <ac:chgData name="Kim Nawrocki" userId="de6ae20f-371f-49c5-b513-b4ec07ff3c6e" providerId="ADAL" clId="{BE7065F7-FC72-42CC-AB98-74CDFD3C916E}" dt="2026-01-29T19:09:58.448" v="1555" actId="962"/>
          <ac:spMkLst>
            <pc:docMk/>
            <pc:sldMk cId="595007215" sldId="373"/>
            <ac:spMk id="34" creationId="{F0BD6DD2-F85F-2C0A-0798-F95A74A7D35A}"/>
          </ac:spMkLst>
        </pc:spChg>
        <pc:spChg chg="mod">
          <ac:chgData name="Kim Nawrocki" userId="de6ae20f-371f-49c5-b513-b4ec07ff3c6e" providerId="ADAL" clId="{BE7065F7-FC72-42CC-AB98-74CDFD3C916E}" dt="2026-01-29T19:09:58.448" v="1555" actId="962"/>
          <ac:spMkLst>
            <pc:docMk/>
            <pc:sldMk cId="595007215" sldId="373"/>
            <ac:spMk id="35" creationId="{A7FE59B4-0DCF-ABE8-AF20-15DD92BD5529}"/>
          </ac:spMkLst>
        </pc:spChg>
        <pc:spChg chg="mod">
          <ac:chgData name="Kim Nawrocki" userId="de6ae20f-371f-49c5-b513-b4ec07ff3c6e" providerId="ADAL" clId="{BE7065F7-FC72-42CC-AB98-74CDFD3C916E}" dt="2026-01-29T19:09:58.448" v="1555" actId="962"/>
          <ac:spMkLst>
            <pc:docMk/>
            <pc:sldMk cId="595007215" sldId="373"/>
            <ac:spMk id="36" creationId="{474777C5-51D8-4A05-805A-4C7338C4696A}"/>
          </ac:spMkLst>
        </pc:spChg>
        <pc:spChg chg="mod">
          <ac:chgData name="Kim Nawrocki" userId="de6ae20f-371f-49c5-b513-b4ec07ff3c6e" providerId="ADAL" clId="{BE7065F7-FC72-42CC-AB98-74CDFD3C916E}" dt="2026-01-29T19:09:58.448" v="1555" actId="962"/>
          <ac:spMkLst>
            <pc:docMk/>
            <pc:sldMk cId="595007215" sldId="373"/>
            <ac:spMk id="47" creationId="{6D65F85A-F591-131E-0837-4D590A1F944A}"/>
          </ac:spMkLst>
        </pc:spChg>
        <pc:picChg chg="add del mod ord">
          <ac:chgData name="Kim Nawrocki" userId="de6ae20f-371f-49c5-b513-b4ec07ff3c6e" providerId="ADAL" clId="{BE7065F7-FC72-42CC-AB98-74CDFD3C916E}" dt="2026-01-30T17:31:05.969" v="3422" actId="962"/>
          <ac:picMkLst>
            <pc:docMk/>
            <pc:sldMk cId="595007215" sldId="373"/>
            <ac:picMk id="10" creationId="{88D8596F-49CA-FD2F-7E55-96B254C5F852}"/>
          </ac:picMkLst>
        </pc:picChg>
      </pc:sldChg>
      <pc:sldChg chg="addSp delSp modSp mod modClrScheme chgLayout">
        <pc:chgData name="Kim Nawrocki" userId="de6ae20f-371f-49c5-b513-b4ec07ff3c6e" providerId="ADAL" clId="{BE7065F7-FC72-42CC-AB98-74CDFD3C916E}" dt="2026-01-29T18:12:47.608" v="1352" actId="700"/>
        <pc:sldMkLst>
          <pc:docMk/>
          <pc:sldMk cId="916825709" sldId="374"/>
        </pc:sldMkLst>
        <pc:spChg chg="mod ord">
          <ac:chgData name="Kim Nawrocki" userId="de6ae20f-371f-49c5-b513-b4ec07ff3c6e" providerId="ADAL" clId="{BE7065F7-FC72-42CC-AB98-74CDFD3C916E}" dt="2026-01-29T18:12:47.608" v="1352" actId="700"/>
          <ac:spMkLst>
            <pc:docMk/>
            <pc:sldMk cId="916825709" sldId="374"/>
            <ac:spMk id="2" creationId="{E30FD6F0-0CCB-4C10-8A3A-7BC25F55494A}"/>
          </ac:spMkLst>
        </pc:spChg>
        <pc:spChg chg="add del mod ord">
          <ac:chgData name="Kim Nawrocki" userId="de6ae20f-371f-49c5-b513-b4ec07ff3c6e" providerId="ADAL" clId="{BE7065F7-FC72-42CC-AB98-74CDFD3C916E}" dt="2026-01-29T18:12:47.608" v="1352" actId="700"/>
          <ac:spMkLst>
            <pc:docMk/>
            <pc:sldMk cId="916825709" sldId="374"/>
            <ac:spMk id="3" creationId="{E560D413-5CBF-5657-C628-1E5ED418EDB4}"/>
          </ac:spMkLst>
        </pc:spChg>
      </pc:sldChg>
      <pc:sldChg chg="addSp delSp modSp mod modNotesTx">
        <pc:chgData name="Kim Nawrocki" userId="de6ae20f-371f-49c5-b513-b4ec07ff3c6e" providerId="ADAL" clId="{BE7065F7-FC72-42CC-AB98-74CDFD3C916E}" dt="2026-01-30T15:32:29.122" v="3147" actId="13244"/>
        <pc:sldMkLst>
          <pc:docMk/>
          <pc:sldMk cId="2397208414" sldId="376"/>
        </pc:sldMkLst>
        <pc:spChg chg="mod">
          <ac:chgData name="Kim Nawrocki" userId="de6ae20f-371f-49c5-b513-b4ec07ff3c6e" providerId="ADAL" clId="{BE7065F7-FC72-42CC-AB98-74CDFD3C916E}" dt="2026-01-29T16:32:32.888" v="784"/>
          <ac:spMkLst>
            <pc:docMk/>
            <pc:sldMk cId="2397208414" sldId="376"/>
            <ac:spMk id="3" creationId="{A4F50149-E128-4AC2-79F5-EB50819AC1A9}"/>
          </ac:spMkLst>
        </pc:spChg>
        <pc:spChg chg="mod">
          <ac:chgData name="Kim Nawrocki" userId="de6ae20f-371f-49c5-b513-b4ec07ff3c6e" providerId="ADAL" clId="{BE7065F7-FC72-42CC-AB98-74CDFD3C916E}" dt="2026-01-29T19:14:07.340" v="1584" actId="14100"/>
          <ac:spMkLst>
            <pc:docMk/>
            <pc:sldMk cId="2397208414" sldId="376"/>
            <ac:spMk id="4" creationId="{AF7EB01B-4C04-E800-1290-CD8994A64E88}"/>
          </ac:spMkLst>
        </pc:spChg>
        <pc:spChg chg="add mod topLvl">
          <ac:chgData name="Kim Nawrocki" userId="de6ae20f-371f-49c5-b513-b4ec07ff3c6e" providerId="ADAL" clId="{BE7065F7-FC72-42CC-AB98-74CDFD3C916E}" dt="2026-01-29T19:12:34.304" v="1578" actId="165"/>
          <ac:spMkLst>
            <pc:docMk/>
            <pc:sldMk cId="2397208414" sldId="376"/>
            <ac:spMk id="5" creationId="{4AD570E8-3CCA-C143-25B4-3228D62604BA}"/>
          </ac:spMkLst>
        </pc:spChg>
        <pc:spChg chg="add mod topLvl">
          <ac:chgData name="Kim Nawrocki" userId="de6ae20f-371f-49c5-b513-b4ec07ff3c6e" providerId="ADAL" clId="{BE7065F7-FC72-42CC-AB98-74CDFD3C916E}" dt="2026-01-29T19:12:34.304" v="1578" actId="165"/>
          <ac:spMkLst>
            <pc:docMk/>
            <pc:sldMk cId="2397208414" sldId="376"/>
            <ac:spMk id="6" creationId="{13002A6F-9E85-B3B4-5C59-283A2C4589ED}"/>
          </ac:spMkLst>
        </pc:spChg>
        <pc:spChg chg="add mod topLvl">
          <ac:chgData name="Kim Nawrocki" userId="de6ae20f-371f-49c5-b513-b4ec07ff3c6e" providerId="ADAL" clId="{BE7065F7-FC72-42CC-AB98-74CDFD3C916E}" dt="2026-01-29T19:12:34.304" v="1578" actId="165"/>
          <ac:spMkLst>
            <pc:docMk/>
            <pc:sldMk cId="2397208414" sldId="376"/>
            <ac:spMk id="7" creationId="{12D96B2F-D68F-2E33-E432-FD6DFECFF289}"/>
          </ac:spMkLst>
        </pc:spChg>
        <pc:spChg chg="add mod topLvl">
          <ac:chgData name="Kim Nawrocki" userId="de6ae20f-371f-49c5-b513-b4ec07ff3c6e" providerId="ADAL" clId="{BE7065F7-FC72-42CC-AB98-74CDFD3C916E}" dt="2026-01-29T19:12:34.304" v="1578" actId="165"/>
          <ac:spMkLst>
            <pc:docMk/>
            <pc:sldMk cId="2397208414" sldId="376"/>
            <ac:spMk id="8" creationId="{B46FB2F4-4FFE-AD1C-9BCB-25E9ECD6A688}"/>
          </ac:spMkLst>
        </pc:spChg>
        <pc:spChg chg="add mod ord topLvl">
          <ac:chgData name="Kim Nawrocki" userId="de6ae20f-371f-49c5-b513-b4ec07ff3c6e" providerId="ADAL" clId="{BE7065F7-FC72-42CC-AB98-74CDFD3C916E}" dt="2026-01-30T15:32:29.122" v="3147" actId="13244"/>
          <ac:spMkLst>
            <pc:docMk/>
            <pc:sldMk cId="2397208414" sldId="376"/>
            <ac:spMk id="9" creationId="{646B03E0-EEFD-5887-7C5B-E9BD8A6BD691}"/>
          </ac:spMkLst>
        </pc:spChg>
        <pc:spChg chg="add mod ord topLvl">
          <ac:chgData name="Kim Nawrocki" userId="de6ae20f-371f-49c5-b513-b4ec07ff3c6e" providerId="ADAL" clId="{BE7065F7-FC72-42CC-AB98-74CDFD3C916E}" dt="2026-01-30T15:32:25.103" v="3145" actId="13244"/>
          <ac:spMkLst>
            <pc:docMk/>
            <pc:sldMk cId="2397208414" sldId="376"/>
            <ac:spMk id="10" creationId="{C819DE66-79A0-CA50-EFFA-5AED8861E05D}"/>
          </ac:spMkLst>
        </pc:spChg>
        <pc:spChg chg="add mod ord topLvl">
          <ac:chgData name="Kim Nawrocki" userId="de6ae20f-371f-49c5-b513-b4ec07ff3c6e" providerId="ADAL" clId="{BE7065F7-FC72-42CC-AB98-74CDFD3C916E}" dt="2026-01-30T15:32:27.490" v="3146" actId="13244"/>
          <ac:spMkLst>
            <pc:docMk/>
            <pc:sldMk cId="2397208414" sldId="376"/>
            <ac:spMk id="11" creationId="{231AE633-B3A1-B1EF-5F10-0DCD0F8AC9C8}"/>
          </ac:spMkLst>
        </pc:spChg>
        <pc:spChg chg="add mod ord topLvl">
          <ac:chgData name="Kim Nawrocki" userId="de6ae20f-371f-49c5-b513-b4ec07ff3c6e" providerId="ADAL" clId="{BE7065F7-FC72-42CC-AB98-74CDFD3C916E}" dt="2026-01-30T15:32:21.177" v="3144" actId="13244"/>
          <ac:spMkLst>
            <pc:docMk/>
            <pc:sldMk cId="2397208414" sldId="376"/>
            <ac:spMk id="12" creationId="{48E7F2F5-7E89-2C3F-A82D-DECE681AD5F7}"/>
          </ac:spMkLst>
        </pc:spChg>
        <pc:spChg chg="add mod ord topLvl">
          <ac:chgData name="Kim Nawrocki" userId="de6ae20f-371f-49c5-b513-b4ec07ff3c6e" providerId="ADAL" clId="{BE7065F7-FC72-42CC-AB98-74CDFD3C916E}" dt="2026-01-30T15:31:53.071" v="3141" actId="13244"/>
          <ac:spMkLst>
            <pc:docMk/>
            <pc:sldMk cId="2397208414" sldId="376"/>
            <ac:spMk id="13" creationId="{3E94728D-1F13-EF19-0172-CDB3D85431B9}"/>
          </ac:spMkLst>
        </pc:spChg>
        <pc:spChg chg="add mod ord topLvl">
          <ac:chgData name="Kim Nawrocki" userId="de6ae20f-371f-49c5-b513-b4ec07ff3c6e" providerId="ADAL" clId="{BE7065F7-FC72-42CC-AB98-74CDFD3C916E}" dt="2026-01-30T15:32:11.641" v="3143" actId="13244"/>
          <ac:spMkLst>
            <pc:docMk/>
            <pc:sldMk cId="2397208414" sldId="376"/>
            <ac:spMk id="14" creationId="{FE62247A-004B-833A-2211-69ED5CD9ADDF}"/>
          </ac:spMkLst>
        </pc:spChg>
        <pc:spChg chg="add mod ord">
          <ac:chgData name="Kim Nawrocki" userId="de6ae20f-371f-49c5-b513-b4ec07ff3c6e" providerId="ADAL" clId="{BE7065F7-FC72-42CC-AB98-74CDFD3C916E}" dt="2026-01-30T15:31:33.421" v="3139" actId="13244"/>
          <ac:spMkLst>
            <pc:docMk/>
            <pc:sldMk cId="2397208414" sldId="376"/>
            <ac:spMk id="19" creationId="{F3565CAF-A15C-7E22-C396-21F13BC1CC9F}"/>
          </ac:spMkLst>
        </pc:spChg>
      </pc:sldChg>
      <pc:sldChg chg="addSp delSp modSp mod">
        <pc:chgData name="Kim Nawrocki" userId="de6ae20f-371f-49c5-b513-b4ec07ff3c6e" providerId="ADAL" clId="{BE7065F7-FC72-42CC-AB98-74CDFD3C916E}" dt="2026-01-30T15:35:28.630" v="3166" actId="13244"/>
        <pc:sldMkLst>
          <pc:docMk/>
          <pc:sldMk cId="1563225690" sldId="380"/>
        </pc:sldMkLst>
        <pc:spChg chg="mod ord">
          <ac:chgData name="Kim Nawrocki" userId="de6ae20f-371f-49c5-b513-b4ec07ff3c6e" providerId="ADAL" clId="{BE7065F7-FC72-42CC-AB98-74CDFD3C916E}" dt="2026-01-29T23:52:03.635" v="2193" actId="1035"/>
          <ac:spMkLst>
            <pc:docMk/>
            <pc:sldMk cId="1563225690" sldId="380"/>
            <ac:spMk id="2" creationId="{4FE96416-4D53-683C-CF79-12CE21EA5741}"/>
          </ac:spMkLst>
        </pc:spChg>
        <pc:spChg chg="add mod ord">
          <ac:chgData name="Kim Nawrocki" userId="de6ae20f-371f-49c5-b513-b4ec07ff3c6e" providerId="ADAL" clId="{BE7065F7-FC72-42CC-AB98-74CDFD3C916E}" dt="2026-01-30T15:23:56.112" v="2729" actId="962"/>
          <ac:spMkLst>
            <pc:docMk/>
            <pc:sldMk cId="1563225690" sldId="380"/>
            <ac:spMk id="3" creationId="{016367CF-9CEB-4BA4-8437-53A667DE0449}"/>
          </ac:spMkLst>
        </pc:spChg>
        <pc:spChg chg="mod">
          <ac:chgData name="Kim Nawrocki" userId="de6ae20f-371f-49c5-b513-b4ec07ff3c6e" providerId="ADAL" clId="{BE7065F7-FC72-42CC-AB98-74CDFD3C916E}" dt="2026-01-30T15:35:15.949" v="3162" actId="962"/>
          <ac:spMkLst>
            <pc:docMk/>
            <pc:sldMk cId="1563225690" sldId="380"/>
            <ac:spMk id="5" creationId="{07CC76C6-A6D7-B6FF-A241-7F095DE6F0CA}"/>
          </ac:spMkLst>
        </pc:spChg>
        <pc:spChg chg="mod">
          <ac:chgData name="Kim Nawrocki" userId="de6ae20f-371f-49c5-b513-b4ec07ff3c6e" providerId="ADAL" clId="{BE7065F7-FC72-42CC-AB98-74CDFD3C916E}" dt="2026-01-30T15:35:18.351" v="3163" actId="962"/>
          <ac:spMkLst>
            <pc:docMk/>
            <pc:sldMk cId="1563225690" sldId="380"/>
            <ac:spMk id="6" creationId="{9756432A-BD9F-6FFD-799B-2A70A2F52773}"/>
          </ac:spMkLst>
        </pc:spChg>
        <pc:spChg chg="mod ord">
          <ac:chgData name="Kim Nawrocki" userId="de6ae20f-371f-49c5-b513-b4ec07ff3c6e" providerId="ADAL" clId="{BE7065F7-FC72-42CC-AB98-74CDFD3C916E}" dt="2026-01-30T15:35:28.630" v="3166" actId="13244"/>
          <ac:spMkLst>
            <pc:docMk/>
            <pc:sldMk cId="1563225690" sldId="380"/>
            <ac:spMk id="8" creationId="{165C8A0A-3B9E-FE61-A1E7-9D0B61C3A24A}"/>
          </ac:spMkLst>
        </pc:spChg>
        <pc:spChg chg="mod">
          <ac:chgData name="Kim Nawrocki" userId="de6ae20f-371f-49c5-b513-b4ec07ff3c6e" providerId="ADAL" clId="{BE7065F7-FC72-42CC-AB98-74CDFD3C916E}" dt="2026-01-30T15:23:58.415" v="2731" actId="962"/>
          <ac:spMkLst>
            <pc:docMk/>
            <pc:sldMk cId="1563225690" sldId="380"/>
            <ac:spMk id="9" creationId="{C738DA54-A9EF-B5C7-E2DF-EC06CFE1A0E0}"/>
          </ac:spMkLst>
        </pc:spChg>
        <pc:spChg chg="mod">
          <ac:chgData name="Kim Nawrocki" userId="de6ae20f-371f-49c5-b513-b4ec07ff3c6e" providerId="ADAL" clId="{BE7065F7-FC72-42CC-AB98-74CDFD3C916E}" dt="2026-01-30T15:23:57.142" v="2730" actId="962"/>
          <ac:spMkLst>
            <pc:docMk/>
            <pc:sldMk cId="1563225690" sldId="380"/>
            <ac:spMk id="33" creationId="{D26F2CEF-10B0-CD4C-85B7-215D1530091F}"/>
          </ac:spMkLst>
        </pc:spChg>
        <pc:spChg chg="mod">
          <ac:chgData name="Kim Nawrocki" userId="de6ae20f-371f-49c5-b513-b4ec07ff3c6e" providerId="ADAL" clId="{BE7065F7-FC72-42CC-AB98-74CDFD3C916E}" dt="2026-01-30T15:35:23.679" v="3165" actId="962"/>
          <ac:spMkLst>
            <pc:docMk/>
            <pc:sldMk cId="1563225690" sldId="380"/>
            <ac:spMk id="47" creationId="{4F312B52-410C-0BE0-2BE5-7D8A7DFB64E0}"/>
          </ac:spMkLst>
        </pc:spChg>
      </pc:sldChg>
      <pc:sldChg chg="addSp delSp modSp mod ord">
        <pc:chgData name="Kim Nawrocki" userId="de6ae20f-371f-49c5-b513-b4ec07ff3c6e" providerId="ADAL" clId="{BE7065F7-FC72-42CC-AB98-74CDFD3C916E}" dt="2026-01-30T15:35:55.195" v="3172" actId="13244"/>
        <pc:sldMkLst>
          <pc:docMk/>
          <pc:sldMk cId="1533676739" sldId="381"/>
        </pc:sldMkLst>
        <pc:spChg chg="mod ord">
          <ac:chgData name="Kim Nawrocki" userId="de6ae20f-371f-49c5-b513-b4ec07ff3c6e" providerId="ADAL" clId="{BE7065F7-FC72-42CC-AB98-74CDFD3C916E}" dt="2026-01-29T23:52:01.468" v="2191" actId="1036"/>
          <ac:spMkLst>
            <pc:docMk/>
            <pc:sldMk cId="1533676739" sldId="381"/>
            <ac:spMk id="2" creationId="{12550631-40D8-4257-814C-707AFF5FC5C5}"/>
          </ac:spMkLst>
        </pc:spChg>
        <pc:spChg chg="add mod ord">
          <ac:chgData name="Kim Nawrocki" userId="de6ae20f-371f-49c5-b513-b4ec07ff3c6e" providerId="ADAL" clId="{BE7065F7-FC72-42CC-AB98-74CDFD3C916E}" dt="2026-01-30T15:35:55.195" v="3172" actId="13244"/>
          <ac:spMkLst>
            <pc:docMk/>
            <pc:sldMk cId="1533676739" sldId="381"/>
            <ac:spMk id="3" creationId="{A7B9B5DA-60EF-960E-B60F-A33FF1774193}"/>
          </ac:spMkLst>
        </pc:spChg>
        <pc:spChg chg="mod">
          <ac:chgData name="Kim Nawrocki" userId="de6ae20f-371f-49c5-b513-b4ec07ff3c6e" providerId="ADAL" clId="{BE7065F7-FC72-42CC-AB98-74CDFD3C916E}" dt="2026-01-30T15:35:43.803" v="3169" actId="962"/>
          <ac:spMkLst>
            <pc:docMk/>
            <pc:sldMk cId="1533676739" sldId="381"/>
            <ac:spMk id="5" creationId="{81E2BAF4-1A7C-C4F6-C202-BB02AEB27240}"/>
          </ac:spMkLst>
        </pc:spChg>
        <pc:spChg chg="mod">
          <ac:chgData name="Kim Nawrocki" userId="de6ae20f-371f-49c5-b513-b4ec07ff3c6e" providerId="ADAL" clId="{BE7065F7-FC72-42CC-AB98-74CDFD3C916E}" dt="2026-01-30T15:35:43.222" v="3168" actId="962"/>
          <ac:spMkLst>
            <pc:docMk/>
            <pc:sldMk cId="1533676739" sldId="381"/>
            <ac:spMk id="6" creationId="{8A24DC2F-191F-EDA7-4790-69F99EA75447}"/>
          </ac:spMkLst>
        </pc:spChg>
        <pc:spChg chg="mod">
          <ac:chgData name="Kim Nawrocki" userId="de6ae20f-371f-49c5-b513-b4ec07ff3c6e" providerId="ADAL" clId="{BE7065F7-FC72-42CC-AB98-74CDFD3C916E}" dt="2026-01-30T15:27:34.634" v="3118" actId="33553"/>
          <ac:spMkLst>
            <pc:docMk/>
            <pc:sldMk cId="1533676739" sldId="381"/>
            <ac:spMk id="8" creationId="{73516E47-C228-00AD-3A15-537A29521FC2}"/>
          </ac:spMkLst>
        </pc:spChg>
        <pc:spChg chg="mod">
          <ac:chgData name="Kim Nawrocki" userId="de6ae20f-371f-49c5-b513-b4ec07ff3c6e" providerId="ADAL" clId="{BE7065F7-FC72-42CC-AB98-74CDFD3C916E}" dt="2026-01-30T15:24:02.927" v="2733" actId="962"/>
          <ac:spMkLst>
            <pc:docMk/>
            <pc:sldMk cId="1533676739" sldId="381"/>
            <ac:spMk id="9" creationId="{8168A6F6-1D1A-D7BD-C125-C7E4C76D8175}"/>
          </ac:spMkLst>
        </pc:spChg>
        <pc:spChg chg="mod">
          <ac:chgData name="Kim Nawrocki" userId="de6ae20f-371f-49c5-b513-b4ec07ff3c6e" providerId="ADAL" clId="{BE7065F7-FC72-42CC-AB98-74CDFD3C916E}" dt="2026-01-30T15:24:01.977" v="2732" actId="962"/>
          <ac:spMkLst>
            <pc:docMk/>
            <pc:sldMk cId="1533676739" sldId="381"/>
            <ac:spMk id="33" creationId="{8057F709-1B1D-2E02-313B-396422228867}"/>
          </ac:spMkLst>
        </pc:spChg>
        <pc:spChg chg="mod">
          <ac:chgData name="Kim Nawrocki" userId="de6ae20f-371f-49c5-b513-b4ec07ff3c6e" providerId="ADAL" clId="{BE7065F7-FC72-42CC-AB98-74CDFD3C916E}" dt="2026-01-30T15:35:48.910" v="3171" actId="962"/>
          <ac:spMkLst>
            <pc:docMk/>
            <pc:sldMk cId="1533676739" sldId="381"/>
            <ac:spMk id="47" creationId="{FCE71A37-0761-3C60-42F4-B68174D5D36B}"/>
          </ac:spMkLst>
        </pc:spChg>
      </pc:sldChg>
      <pc:sldChg chg="addSp delSp modSp mod ord">
        <pc:chgData name="Kim Nawrocki" userId="de6ae20f-371f-49c5-b513-b4ec07ff3c6e" providerId="ADAL" clId="{BE7065F7-FC72-42CC-AB98-74CDFD3C916E}" dt="2026-01-30T15:55:10.549" v="3218" actId="207"/>
        <pc:sldMkLst>
          <pc:docMk/>
          <pc:sldMk cId="2207384097" sldId="384"/>
        </pc:sldMkLst>
        <pc:spChg chg="mod ord">
          <ac:chgData name="Kim Nawrocki" userId="de6ae20f-371f-49c5-b513-b4ec07ff3c6e" providerId="ADAL" clId="{BE7065F7-FC72-42CC-AB98-74CDFD3C916E}" dt="2026-01-30T15:55:10.549" v="3218" actId="207"/>
          <ac:spMkLst>
            <pc:docMk/>
            <pc:sldMk cId="2207384097" sldId="384"/>
            <ac:spMk id="2" creationId="{C5D90E9F-7E6A-ED7D-FC0F-E32B5C0CDFD3}"/>
          </ac:spMkLst>
        </pc:spChg>
        <pc:spChg chg="add mod ord">
          <ac:chgData name="Kim Nawrocki" userId="de6ae20f-371f-49c5-b513-b4ec07ff3c6e" providerId="ADAL" clId="{BE7065F7-FC72-42CC-AB98-74CDFD3C916E}" dt="2026-01-30T15:34:56.573" v="3160" actId="13244"/>
          <ac:spMkLst>
            <pc:docMk/>
            <pc:sldMk cId="2207384097" sldId="384"/>
            <ac:spMk id="3" creationId="{4B9C3304-9B75-FDD9-EB2E-6A86D42BACCB}"/>
          </ac:spMkLst>
        </pc:spChg>
        <pc:spChg chg="mod">
          <ac:chgData name="Kim Nawrocki" userId="de6ae20f-371f-49c5-b513-b4ec07ff3c6e" providerId="ADAL" clId="{BE7065F7-FC72-42CC-AB98-74CDFD3C916E}" dt="2026-01-30T15:34:36.293" v="3156" actId="962"/>
          <ac:spMkLst>
            <pc:docMk/>
            <pc:sldMk cId="2207384097" sldId="384"/>
            <ac:spMk id="5" creationId="{EB60C095-3497-FA04-75F9-87E0B2936F37}"/>
          </ac:spMkLst>
        </pc:spChg>
        <pc:spChg chg="mod">
          <ac:chgData name="Kim Nawrocki" userId="de6ae20f-371f-49c5-b513-b4ec07ff3c6e" providerId="ADAL" clId="{BE7065F7-FC72-42CC-AB98-74CDFD3C916E}" dt="2026-01-30T15:34:40.221" v="3157" actId="962"/>
          <ac:spMkLst>
            <pc:docMk/>
            <pc:sldMk cId="2207384097" sldId="384"/>
            <ac:spMk id="6" creationId="{87317F7E-A79A-E70C-FEFF-96A8BAFC5850}"/>
          </ac:spMkLst>
        </pc:spChg>
        <pc:spChg chg="mod">
          <ac:chgData name="Kim Nawrocki" userId="de6ae20f-371f-49c5-b513-b4ec07ff3c6e" providerId="ADAL" clId="{BE7065F7-FC72-42CC-AB98-74CDFD3C916E}" dt="2026-01-30T15:27:31.148" v="3116" actId="33553"/>
          <ac:spMkLst>
            <pc:docMk/>
            <pc:sldMk cId="2207384097" sldId="384"/>
            <ac:spMk id="8" creationId="{20C39EFF-94F1-3E00-CA0E-A1B067788327}"/>
          </ac:spMkLst>
        </pc:spChg>
        <pc:spChg chg="mod">
          <ac:chgData name="Kim Nawrocki" userId="de6ae20f-371f-49c5-b513-b4ec07ff3c6e" providerId="ADAL" clId="{BE7065F7-FC72-42CC-AB98-74CDFD3C916E}" dt="2026-01-30T15:23:54.040" v="2727" actId="962"/>
          <ac:spMkLst>
            <pc:docMk/>
            <pc:sldMk cId="2207384097" sldId="384"/>
            <ac:spMk id="9" creationId="{D17D0F09-0CD9-04A7-6CC1-D389D83AF078}"/>
          </ac:spMkLst>
        </pc:spChg>
        <pc:spChg chg="mod">
          <ac:chgData name="Kim Nawrocki" userId="de6ae20f-371f-49c5-b513-b4ec07ff3c6e" providerId="ADAL" clId="{BE7065F7-FC72-42CC-AB98-74CDFD3C916E}" dt="2026-01-30T15:23:53.069" v="2726" actId="962"/>
          <ac:spMkLst>
            <pc:docMk/>
            <pc:sldMk cId="2207384097" sldId="384"/>
            <ac:spMk id="33" creationId="{2EFA4F0F-C61B-DE45-D5CE-26E096B703B9}"/>
          </ac:spMkLst>
        </pc:spChg>
        <pc:spChg chg="mod">
          <ac:chgData name="Kim Nawrocki" userId="de6ae20f-371f-49c5-b513-b4ec07ff3c6e" providerId="ADAL" clId="{BE7065F7-FC72-42CC-AB98-74CDFD3C916E}" dt="2026-01-30T15:34:46.432" v="3159" actId="962"/>
          <ac:spMkLst>
            <pc:docMk/>
            <pc:sldMk cId="2207384097" sldId="384"/>
            <ac:spMk id="47" creationId="{A21D41C1-B6EE-99E1-94BE-3D34439BABD6}"/>
          </ac:spMkLst>
        </pc:spChg>
      </pc:sldChg>
      <pc:sldChg chg="delSp modSp mod">
        <pc:chgData name="Kim Nawrocki" userId="de6ae20f-371f-49c5-b513-b4ec07ff3c6e" providerId="ADAL" clId="{BE7065F7-FC72-42CC-AB98-74CDFD3C916E}" dt="2026-01-30T15:38:53.262" v="3196" actId="13244"/>
        <pc:sldMkLst>
          <pc:docMk/>
          <pc:sldMk cId="2113716450" sldId="387"/>
        </pc:sldMkLst>
        <pc:spChg chg="mod">
          <ac:chgData name="Kim Nawrocki" userId="de6ae20f-371f-49c5-b513-b4ec07ff3c6e" providerId="ADAL" clId="{BE7065F7-FC72-42CC-AB98-74CDFD3C916E}" dt="2026-01-30T15:38:28.940" v="3194" actId="962"/>
          <ac:spMkLst>
            <pc:docMk/>
            <pc:sldMk cId="2113716450" sldId="387"/>
            <ac:spMk id="5" creationId="{B11ECF57-689B-61C1-5D90-1AF04F939AF7}"/>
          </ac:spMkLst>
        </pc:spChg>
        <pc:spChg chg="mod">
          <ac:chgData name="Kim Nawrocki" userId="de6ae20f-371f-49c5-b513-b4ec07ff3c6e" providerId="ADAL" clId="{BE7065F7-FC72-42CC-AB98-74CDFD3C916E}" dt="2026-01-30T15:27:37.949" v="3120" actId="33553"/>
          <ac:spMkLst>
            <pc:docMk/>
            <pc:sldMk cId="2113716450" sldId="387"/>
            <ac:spMk id="8" creationId="{0376E203-88E5-5CA0-50BE-D6ED6F7EE023}"/>
          </ac:spMkLst>
        </pc:spChg>
        <pc:spChg chg="mod">
          <ac:chgData name="Kim Nawrocki" userId="de6ae20f-371f-49c5-b513-b4ec07ff3c6e" providerId="ADAL" clId="{BE7065F7-FC72-42CC-AB98-74CDFD3C916E}" dt="2026-01-30T15:27:06.496" v="3107" actId="962"/>
          <ac:spMkLst>
            <pc:docMk/>
            <pc:sldMk cId="2113716450" sldId="387"/>
            <ac:spMk id="9" creationId="{5CD44DF3-FC96-C4AE-3020-B24751E3D086}"/>
          </ac:spMkLst>
        </pc:spChg>
        <pc:spChg chg="mod ord">
          <ac:chgData name="Kim Nawrocki" userId="de6ae20f-371f-49c5-b513-b4ec07ff3c6e" providerId="ADAL" clId="{BE7065F7-FC72-42CC-AB98-74CDFD3C916E}" dt="2026-01-30T15:38:53.262" v="3196" actId="13244"/>
          <ac:spMkLst>
            <pc:docMk/>
            <pc:sldMk cId="2113716450" sldId="387"/>
            <ac:spMk id="31" creationId="{70B15BF8-E76F-4B88-64AC-13FB1096B43D}"/>
          </ac:spMkLst>
        </pc:spChg>
        <pc:spChg chg="mod">
          <ac:chgData name="Kim Nawrocki" userId="de6ae20f-371f-49c5-b513-b4ec07ff3c6e" providerId="ADAL" clId="{BE7065F7-FC72-42CC-AB98-74CDFD3C916E}" dt="2026-01-30T15:27:03.806" v="3106" actId="962"/>
          <ac:spMkLst>
            <pc:docMk/>
            <pc:sldMk cId="2113716450" sldId="387"/>
            <ac:spMk id="33" creationId="{9C51114F-E44E-5674-C6EA-236B1C199E26}"/>
          </ac:spMkLst>
        </pc:spChg>
      </pc:sldChg>
      <pc:sldChg chg="modSp mod">
        <pc:chgData name="Kim Nawrocki" userId="de6ae20f-371f-49c5-b513-b4ec07ff3c6e" providerId="ADAL" clId="{BE7065F7-FC72-42CC-AB98-74CDFD3C916E}" dt="2026-01-30T15:39:09.327" v="3200" actId="962"/>
        <pc:sldMkLst>
          <pc:docMk/>
          <pc:sldMk cId="3540143257" sldId="388"/>
        </pc:sldMkLst>
        <pc:spChg chg="mod">
          <ac:chgData name="Kim Nawrocki" userId="de6ae20f-371f-49c5-b513-b4ec07ff3c6e" providerId="ADAL" clId="{BE7065F7-FC72-42CC-AB98-74CDFD3C916E}" dt="2026-01-30T15:39:06.698" v="3197" actId="962"/>
          <ac:spMkLst>
            <pc:docMk/>
            <pc:sldMk cId="3540143257" sldId="388"/>
            <ac:spMk id="5" creationId="{40FC23A6-56F6-B403-B75B-2950C1193696}"/>
          </ac:spMkLst>
        </pc:spChg>
        <pc:spChg chg="mod">
          <ac:chgData name="Kim Nawrocki" userId="de6ae20f-371f-49c5-b513-b4ec07ff3c6e" providerId="ADAL" clId="{BE7065F7-FC72-42CC-AB98-74CDFD3C916E}" dt="2026-01-30T15:39:07.484" v="3198" actId="962"/>
          <ac:spMkLst>
            <pc:docMk/>
            <pc:sldMk cId="3540143257" sldId="388"/>
            <ac:spMk id="6" creationId="{ABC6A7A6-4DD8-BF53-A5DD-4A4795B36D1C}"/>
          </ac:spMkLst>
        </pc:spChg>
        <pc:spChg chg="mod">
          <ac:chgData name="Kim Nawrocki" userId="de6ae20f-371f-49c5-b513-b4ec07ff3c6e" providerId="ADAL" clId="{BE7065F7-FC72-42CC-AB98-74CDFD3C916E}" dt="2026-01-30T15:39:08.282" v="3199" actId="962"/>
          <ac:spMkLst>
            <pc:docMk/>
            <pc:sldMk cId="3540143257" sldId="388"/>
            <ac:spMk id="7" creationId="{79C6B10B-5CB7-25F8-B090-B289EA58FB69}"/>
          </ac:spMkLst>
        </pc:spChg>
        <pc:spChg chg="mod">
          <ac:chgData name="Kim Nawrocki" userId="de6ae20f-371f-49c5-b513-b4ec07ff3c6e" providerId="ADAL" clId="{BE7065F7-FC72-42CC-AB98-74CDFD3C916E}" dt="2026-01-30T15:27:09.350" v="3109" actId="962"/>
          <ac:spMkLst>
            <pc:docMk/>
            <pc:sldMk cId="3540143257" sldId="388"/>
            <ac:spMk id="33" creationId="{0C13B154-CCDA-4BC2-10A8-37A99E9A1250}"/>
          </ac:spMkLst>
        </pc:spChg>
        <pc:spChg chg="mod">
          <ac:chgData name="Kim Nawrocki" userId="de6ae20f-371f-49c5-b513-b4ec07ff3c6e" providerId="ADAL" clId="{BE7065F7-FC72-42CC-AB98-74CDFD3C916E}" dt="2026-01-30T15:39:09.327" v="3200" actId="962"/>
          <ac:spMkLst>
            <pc:docMk/>
            <pc:sldMk cId="3540143257" sldId="388"/>
            <ac:spMk id="47" creationId="{0990C387-A674-E690-9F57-773501E89458}"/>
          </ac:spMkLst>
        </pc:spChg>
        <pc:spChg chg="mod">
          <ac:chgData name="Kim Nawrocki" userId="de6ae20f-371f-49c5-b513-b4ec07ff3c6e" providerId="ADAL" clId="{BE7065F7-FC72-42CC-AB98-74CDFD3C916E}" dt="2026-01-30T15:27:39.716" v="3121" actId="33553"/>
          <ac:spMkLst>
            <pc:docMk/>
            <pc:sldMk cId="3540143257" sldId="388"/>
            <ac:spMk id="48" creationId="{8EA0D355-96A1-5583-D591-F07F62AAE5FA}"/>
          </ac:spMkLst>
        </pc:spChg>
        <pc:grpChg chg="mod">
          <ac:chgData name="Kim Nawrocki" userId="de6ae20f-371f-49c5-b513-b4ec07ff3c6e" providerId="ADAL" clId="{BE7065F7-FC72-42CC-AB98-74CDFD3C916E}" dt="2026-01-30T15:27:08.509" v="3108" actId="962"/>
          <ac:grpSpMkLst>
            <pc:docMk/>
            <pc:sldMk cId="3540143257" sldId="388"/>
            <ac:grpSpMk id="29" creationId="{7C468B76-2602-562D-2495-A7FC4E3DCCFC}"/>
          </ac:grpSpMkLst>
        </pc:grpChg>
        <pc:picChg chg="mod">
          <ac:chgData name="Kim Nawrocki" userId="de6ae20f-371f-49c5-b513-b4ec07ff3c6e" providerId="ADAL" clId="{BE7065F7-FC72-42CC-AB98-74CDFD3C916E}" dt="2026-01-30T15:27:15.177" v="3111" actId="962"/>
          <ac:picMkLst>
            <pc:docMk/>
            <pc:sldMk cId="3540143257" sldId="388"/>
            <ac:picMk id="3" creationId="{20E00B4C-96D6-DD05-B8D5-CA9E803A083A}"/>
          </ac:picMkLst>
        </pc:picChg>
      </pc:sldChg>
      <pc:sldChg chg="addSp delSp modSp new mod setBg modClrScheme chgLayout modNotesTx">
        <pc:chgData name="Kim Nawrocki" userId="de6ae20f-371f-49c5-b513-b4ec07ff3c6e" providerId="ADAL" clId="{BE7065F7-FC72-42CC-AB98-74CDFD3C916E}" dt="2026-01-30T15:08:49.069" v="2302" actId="962"/>
        <pc:sldMkLst>
          <pc:docMk/>
          <pc:sldMk cId="1332532083" sldId="389"/>
        </pc:sldMkLst>
        <pc:spChg chg="add mod ord">
          <ac:chgData name="Kim Nawrocki" userId="de6ae20f-371f-49c5-b513-b4ec07ff3c6e" providerId="ADAL" clId="{BE7065F7-FC72-42CC-AB98-74CDFD3C916E}" dt="2026-01-29T15:48:27.169" v="369" actId="1076"/>
          <ac:spMkLst>
            <pc:docMk/>
            <pc:sldMk cId="1332532083" sldId="389"/>
            <ac:spMk id="6" creationId="{411A8F58-E852-A76F-EC0B-D87BEA3A9B98}"/>
          </ac:spMkLst>
        </pc:spChg>
        <pc:spChg chg="add mod">
          <ac:chgData name="Kim Nawrocki" userId="de6ae20f-371f-49c5-b513-b4ec07ff3c6e" providerId="ADAL" clId="{BE7065F7-FC72-42CC-AB98-74CDFD3C916E}" dt="2026-01-30T15:08:48.555" v="2301" actId="962"/>
          <ac:spMkLst>
            <pc:docMk/>
            <pc:sldMk cId="1332532083" sldId="389"/>
            <ac:spMk id="13" creationId="{AE40C177-E521-AEFF-B5D4-FB958258153D}"/>
          </ac:spMkLst>
        </pc:spChg>
        <pc:spChg chg="mod">
          <ac:chgData name="Kim Nawrocki" userId="de6ae20f-371f-49c5-b513-b4ec07ff3c6e" providerId="ADAL" clId="{BE7065F7-FC72-42CC-AB98-74CDFD3C916E}" dt="2026-01-29T15:47:21.336" v="362"/>
          <ac:spMkLst>
            <pc:docMk/>
            <pc:sldMk cId="1332532083" sldId="389"/>
            <ac:spMk id="15" creationId="{D8F11389-FD4F-23B5-D66B-786E7DCF4447}"/>
          </ac:spMkLst>
        </pc:spChg>
        <pc:spChg chg="mod">
          <ac:chgData name="Kim Nawrocki" userId="de6ae20f-371f-49c5-b513-b4ec07ff3c6e" providerId="ADAL" clId="{BE7065F7-FC72-42CC-AB98-74CDFD3C916E}" dt="2026-01-29T15:47:21.336" v="362"/>
          <ac:spMkLst>
            <pc:docMk/>
            <pc:sldMk cId="1332532083" sldId="389"/>
            <ac:spMk id="16" creationId="{C248FF67-7906-A88B-9632-74A15F68189A}"/>
          </ac:spMkLst>
        </pc:spChg>
        <pc:spChg chg="mod">
          <ac:chgData name="Kim Nawrocki" userId="de6ae20f-371f-49c5-b513-b4ec07ff3c6e" providerId="ADAL" clId="{BE7065F7-FC72-42CC-AB98-74CDFD3C916E}" dt="2026-01-29T15:47:21.336" v="362"/>
          <ac:spMkLst>
            <pc:docMk/>
            <pc:sldMk cId="1332532083" sldId="389"/>
            <ac:spMk id="17" creationId="{0B51B6B0-2A40-13AD-6FC3-23E9621663AB}"/>
          </ac:spMkLst>
        </pc:spChg>
        <pc:grpChg chg="add mod">
          <ac:chgData name="Kim Nawrocki" userId="de6ae20f-371f-49c5-b513-b4ec07ff3c6e" providerId="ADAL" clId="{BE7065F7-FC72-42CC-AB98-74CDFD3C916E}" dt="2026-01-30T15:08:49.069" v="2302" actId="962"/>
          <ac:grpSpMkLst>
            <pc:docMk/>
            <pc:sldMk cId="1332532083" sldId="389"/>
            <ac:grpSpMk id="14" creationId="{4D81FB23-F41F-5314-688A-4988C98253B6}"/>
          </ac:grpSpMkLst>
        </pc:grpChg>
        <pc:picChg chg="add mod">
          <ac:chgData name="Kim Nawrocki" userId="de6ae20f-371f-49c5-b513-b4ec07ff3c6e" providerId="ADAL" clId="{BE7065F7-FC72-42CC-AB98-74CDFD3C916E}" dt="2026-01-30T15:08:47.167" v="2300" actId="962"/>
          <ac:picMkLst>
            <pc:docMk/>
            <pc:sldMk cId="1332532083" sldId="389"/>
            <ac:picMk id="11" creationId="{FE39F6E4-5CDF-C304-8EC4-82F9D6A45247}"/>
          </ac:picMkLst>
        </pc:picChg>
      </pc:sldChg>
      <pc:sldChg chg="addSp delSp modSp new mod">
        <pc:chgData name="Kim Nawrocki" userId="de6ae20f-371f-49c5-b513-b4ec07ff3c6e" providerId="ADAL" clId="{BE7065F7-FC72-42CC-AB98-74CDFD3C916E}" dt="2026-01-29T16:09:32.844" v="468" actId="20577"/>
        <pc:sldMkLst>
          <pc:docMk/>
          <pc:sldMk cId="1583718678" sldId="390"/>
        </pc:sldMkLst>
        <pc:spChg chg="mod">
          <ac:chgData name="Kim Nawrocki" userId="de6ae20f-371f-49c5-b513-b4ec07ff3c6e" providerId="ADAL" clId="{BE7065F7-FC72-42CC-AB98-74CDFD3C916E}" dt="2026-01-29T16:07:02.900" v="438"/>
          <ac:spMkLst>
            <pc:docMk/>
            <pc:sldMk cId="1583718678" sldId="390"/>
            <ac:spMk id="3" creationId="{AB76A043-7065-A4C5-F257-F62197F68810}"/>
          </ac:spMkLst>
        </pc:spChg>
        <pc:spChg chg="add mod">
          <ac:chgData name="Kim Nawrocki" userId="de6ae20f-371f-49c5-b513-b4ec07ff3c6e" providerId="ADAL" clId="{BE7065F7-FC72-42CC-AB98-74CDFD3C916E}" dt="2026-01-29T16:08:49.526" v="462" actId="207"/>
          <ac:spMkLst>
            <pc:docMk/>
            <pc:sldMk cId="1583718678" sldId="390"/>
            <ac:spMk id="4" creationId="{0844CC85-C267-A1AA-E36D-922AD378EA8A}"/>
          </ac:spMkLst>
        </pc:spChg>
        <pc:spChg chg="add mod">
          <ac:chgData name="Kim Nawrocki" userId="de6ae20f-371f-49c5-b513-b4ec07ff3c6e" providerId="ADAL" clId="{BE7065F7-FC72-42CC-AB98-74CDFD3C916E}" dt="2026-01-29T16:08:49.526" v="462" actId="207"/>
          <ac:spMkLst>
            <pc:docMk/>
            <pc:sldMk cId="1583718678" sldId="390"/>
            <ac:spMk id="5" creationId="{ABF515EB-B892-3091-0224-FFAC511E4D85}"/>
          </ac:spMkLst>
        </pc:spChg>
        <pc:spChg chg="add mod">
          <ac:chgData name="Kim Nawrocki" userId="de6ae20f-371f-49c5-b513-b4ec07ff3c6e" providerId="ADAL" clId="{BE7065F7-FC72-42CC-AB98-74CDFD3C916E}" dt="2026-01-29T16:09:32.844" v="468" actId="20577"/>
          <ac:spMkLst>
            <pc:docMk/>
            <pc:sldMk cId="1583718678" sldId="390"/>
            <ac:spMk id="6" creationId="{29A876B8-5A6C-A83C-D08F-63A359D38DAE}"/>
          </ac:spMkLst>
        </pc:spChg>
      </pc:sldChg>
      <pc:sldChg chg="addSp delSp modSp new mod modClrScheme chgLayout">
        <pc:chgData name="Kim Nawrocki" userId="de6ae20f-371f-49c5-b513-b4ec07ff3c6e" providerId="ADAL" clId="{BE7065F7-FC72-42CC-AB98-74CDFD3C916E}" dt="2026-01-30T15:30:52.598" v="3136" actId="13244"/>
        <pc:sldMkLst>
          <pc:docMk/>
          <pc:sldMk cId="3055905582" sldId="391"/>
        </pc:sldMkLst>
        <pc:spChg chg="add mod ord">
          <ac:chgData name="Kim Nawrocki" userId="de6ae20f-371f-49c5-b513-b4ec07ff3c6e" providerId="ADAL" clId="{BE7065F7-FC72-42CC-AB98-74CDFD3C916E}" dt="2026-01-30T15:30:52.598" v="3136" actId="13244"/>
          <ac:spMkLst>
            <pc:docMk/>
            <pc:sldMk cId="3055905582" sldId="391"/>
            <ac:spMk id="4" creationId="{55FC1F73-743F-0059-4AB6-E57F009D194E}"/>
          </ac:spMkLst>
        </pc:spChg>
        <pc:spChg chg="add mod ord">
          <ac:chgData name="Kim Nawrocki" userId="de6ae20f-371f-49c5-b513-b4ec07ff3c6e" providerId="ADAL" clId="{BE7065F7-FC72-42CC-AB98-74CDFD3C916E}" dt="2026-01-29T16:14:55.371" v="617" actId="948"/>
          <ac:spMkLst>
            <pc:docMk/>
            <pc:sldMk cId="3055905582" sldId="391"/>
            <ac:spMk id="5" creationId="{B61474B9-BEFA-3154-B224-CEF95685BDF8}"/>
          </ac:spMkLst>
        </pc:spChg>
        <pc:spChg chg="add mod ord">
          <ac:chgData name="Kim Nawrocki" userId="de6ae20f-371f-49c5-b513-b4ec07ff3c6e" providerId="ADAL" clId="{BE7065F7-FC72-42CC-AB98-74CDFD3C916E}" dt="2026-01-30T15:30:50.991" v="3135" actId="13244"/>
          <ac:spMkLst>
            <pc:docMk/>
            <pc:sldMk cId="3055905582" sldId="391"/>
            <ac:spMk id="7" creationId="{16A86B19-DEEA-FAA0-CA8F-7C40F991B399}"/>
          </ac:spMkLst>
        </pc:spChg>
        <pc:picChg chg="add mod ord modCrop">
          <ac:chgData name="Kim Nawrocki" userId="de6ae20f-371f-49c5-b513-b4ec07ff3c6e" providerId="ADAL" clId="{BE7065F7-FC72-42CC-AB98-74CDFD3C916E}" dt="2026-01-30T15:30:48.504" v="3134" actId="13244"/>
          <ac:picMkLst>
            <pc:docMk/>
            <pc:sldMk cId="3055905582" sldId="391"/>
            <ac:picMk id="31" creationId="{927952CA-4C5D-8EF0-8ED9-6B38BE6CD22F}"/>
          </ac:picMkLst>
        </pc:picChg>
      </pc:sldChg>
      <pc:sldChg chg="addSp delSp modSp new mod modNotesTx">
        <pc:chgData name="Kim Nawrocki" userId="de6ae20f-371f-49c5-b513-b4ec07ff3c6e" providerId="ADAL" clId="{BE7065F7-FC72-42CC-AB98-74CDFD3C916E}" dt="2026-01-30T15:31:09.185" v="3138" actId="13244"/>
        <pc:sldMkLst>
          <pc:docMk/>
          <pc:sldMk cId="1907031189" sldId="392"/>
        </pc:sldMkLst>
        <pc:spChg chg="mod">
          <ac:chgData name="Kim Nawrocki" userId="de6ae20f-371f-49c5-b513-b4ec07ff3c6e" providerId="ADAL" clId="{BE7065F7-FC72-42CC-AB98-74CDFD3C916E}" dt="2026-01-29T16:24:34.926" v="673" actId="27636"/>
          <ac:spMkLst>
            <pc:docMk/>
            <pc:sldMk cId="1907031189" sldId="392"/>
            <ac:spMk id="2" creationId="{AB13EA78-76C3-B690-6FE4-371A13EFEE8A}"/>
          </ac:spMkLst>
        </pc:spChg>
        <pc:spChg chg="mod ord">
          <ac:chgData name="Kim Nawrocki" userId="de6ae20f-371f-49c5-b513-b4ec07ff3c6e" providerId="ADAL" clId="{BE7065F7-FC72-42CC-AB98-74CDFD3C916E}" dt="2026-01-30T15:31:03.296" v="3137" actId="13244"/>
          <ac:spMkLst>
            <pc:docMk/>
            <pc:sldMk cId="1907031189" sldId="392"/>
            <ac:spMk id="3" creationId="{C72926C3-135F-FBE8-38F2-B16123631FB1}"/>
          </ac:spMkLst>
        </pc:spChg>
        <pc:spChg chg="add mod">
          <ac:chgData name="Kim Nawrocki" userId="de6ae20f-371f-49c5-b513-b4ec07ff3c6e" providerId="ADAL" clId="{BE7065F7-FC72-42CC-AB98-74CDFD3C916E}" dt="2026-01-29T16:31:39.648" v="746" actId="1076"/>
          <ac:spMkLst>
            <pc:docMk/>
            <pc:sldMk cId="1907031189" sldId="392"/>
            <ac:spMk id="5" creationId="{A3C242B1-E655-52DE-0937-904AAB0F6492}"/>
          </ac:spMkLst>
        </pc:spChg>
        <pc:spChg chg="add mod ord">
          <ac:chgData name="Kim Nawrocki" userId="de6ae20f-371f-49c5-b513-b4ec07ff3c6e" providerId="ADAL" clId="{BE7065F7-FC72-42CC-AB98-74CDFD3C916E}" dt="2026-01-30T15:31:09.185" v="3138" actId="13244"/>
          <ac:spMkLst>
            <pc:docMk/>
            <pc:sldMk cId="1907031189" sldId="392"/>
            <ac:spMk id="6" creationId="{614C5FF4-3AA9-9A25-244D-81C87DAE9F23}"/>
          </ac:spMkLst>
        </pc:spChg>
        <pc:spChg chg="add mod">
          <ac:chgData name="Kim Nawrocki" userId="de6ae20f-371f-49c5-b513-b4ec07ff3c6e" providerId="ADAL" clId="{BE7065F7-FC72-42CC-AB98-74CDFD3C916E}" dt="2026-01-29T16:31:26.400" v="743" actId="1076"/>
          <ac:spMkLst>
            <pc:docMk/>
            <pc:sldMk cId="1907031189" sldId="392"/>
            <ac:spMk id="7" creationId="{DA86891B-ADC9-D7A5-8ED8-53D1AF61536F}"/>
          </ac:spMkLst>
        </pc:spChg>
      </pc:sldChg>
      <pc:sldChg chg="addSp delSp modSp new mod modNotesTx">
        <pc:chgData name="Kim Nawrocki" userId="de6ae20f-371f-49c5-b513-b4ec07ff3c6e" providerId="ADAL" clId="{BE7065F7-FC72-42CC-AB98-74CDFD3C916E}" dt="2026-01-30T15:32:55.457" v="3148" actId="13244"/>
        <pc:sldMkLst>
          <pc:docMk/>
          <pc:sldMk cId="3638737624" sldId="393"/>
        </pc:sldMkLst>
        <pc:spChg chg="mod">
          <ac:chgData name="Kim Nawrocki" userId="de6ae20f-371f-49c5-b513-b4ec07ff3c6e" providerId="ADAL" clId="{BE7065F7-FC72-42CC-AB98-74CDFD3C916E}" dt="2026-01-29T16:46:28.933" v="920" actId="948"/>
          <ac:spMkLst>
            <pc:docMk/>
            <pc:sldMk cId="3638737624" sldId="393"/>
            <ac:spMk id="2" creationId="{798E10CB-D7CB-691A-578C-5F727204A4C2}"/>
          </ac:spMkLst>
        </pc:spChg>
        <pc:spChg chg="mod ord">
          <ac:chgData name="Kim Nawrocki" userId="de6ae20f-371f-49c5-b513-b4ec07ff3c6e" providerId="ADAL" clId="{BE7065F7-FC72-42CC-AB98-74CDFD3C916E}" dt="2026-01-30T15:32:55.457" v="3148" actId="13244"/>
          <ac:spMkLst>
            <pc:docMk/>
            <pc:sldMk cId="3638737624" sldId="393"/>
            <ac:spMk id="3" creationId="{A2C48658-0892-2B25-F841-E6F7BB6FA3FD}"/>
          </ac:spMkLst>
        </pc:spChg>
      </pc:sldChg>
      <pc:sldChg chg="addSp delSp modSp new mod setBg chgLayout modNotesTx">
        <pc:chgData name="Kim Nawrocki" userId="de6ae20f-371f-49c5-b513-b4ec07ff3c6e" providerId="ADAL" clId="{BE7065F7-FC72-42CC-AB98-74CDFD3C916E}" dt="2026-01-29T16:56:15.388" v="988" actId="20577"/>
        <pc:sldMkLst>
          <pc:docMk/>
          <pc:sldMk cId="687306225" sldId="394"/>
        </pc:sldMkLst>
        <pc:spChg chg="mod ord">
          <ac:chgData name="Kim Nawrocki" userId="de6ae20f-371f-49c5-b513-b4ec07ff3c6e" providerId="ADAL" clId="{BE7065F7-FC72-42CC-AB98-74CDFD3C916E}" dt="2026-01-29T16:53:08.687" v="963" actId="700"/>
          <ac:spMkLst>
            <pc:docMk/>
            <pc:sldMk cId="687306225" sldId="394"/>
            <ac:spMk id="2" creationId="{509EAAD3-4377-B2C4-D190-E8D6A2CFD8DB}"/>
          </ac:spMkLst>
        </pc:spChg>
        <pc:spChg chg="add del mod ord">
          <ac:chgData name="Kim Nawrocki" userId="de6ae20f-371f-49c5-b513-b4ec07ff3c6e" providerId="ADAL" clId="{BE7065F7-FC72-42CC-AB98-74CDFD3C916E}" dt="2026-01-29T16:56:11.953" v="985" actId="20577"/>
          <ac:spMkLst>
            <pc:docMk/>
            <pc:sldMk cId="687306225" sldId="394"/>
            <ac:spMk id="4" creationId="{E1C4ED3B-1879-CD63-26F9-7468E428976E}"/>
          </ac:spMkLst>
        </pc:spChg>
        <pc:spChg chg="add mod ord">
          <ac:chgData name="Kim Nawrocki" userId="de6ae20f-371f-49c5-b513-b4ec07ff3c6e" providerId="ADAL" clId="{BE7065F7-FC72-42CC-AB98-74CDFD3C916E}" dt="2026-01-29T16:56:05.443" v="984" actId="403"/>
          <ac:spMkLst>
            <pc:docMk/>
            <pc:sldMk cId="687306225" sldId="394"/>
            <ac:spMk id="5" creationId="{5E170175-1F27-15FF-B44B-8114CD8BE070}"/>
          </ac:spMkLst>
        </pc:spChg>
      </pc:sldChg>
      <pc:sldChg chg="addSp delSp modSp new mod modNotesTx">
        <pc:chgData name="Kim Nawrocki" userId="de6ae20f-371f-49c5-b513-b4ec07ff3c6e" providerId="ADAL" clId="{BE7065F7-FC72-42CC-AB98-74CDFD3C916E}" dt="2026-01-29T16:59:43.700" v="1031" actId="20577"/>
        <pc:sldMkLst>
          <pc:docMk/>
          <pc:sldMk cId="206685866" sldId="395"/>
        </pc:sldMkLst>
        <pc:spChg chg="mod">
          <ac:chgData name="Kim Nawrocki" userId="de6ae20f-371f-49c5-b513-b4ec07ff3c6e" providerId="ADAL" clId="{BE7065F7-FC72-42CC-AB98-74CDFD3C916E}" dt="2026-01-29T16:56:41.684" v="1012" actId="20577"/>
          <ac:spMkLst>
            <pc:docMk/>
            <pc:sldMk cId="206685866" sldId="395"/>
            <ac:spMk id="3" creationId="{7BA36FDA-6697-1B11-2474-7F88CE4BB1A6}"/>
          </ac:spMkLst>
        </pc:spChg>
        <pc:spChg chg="add mod topLvl">
          <ac:chgData name="Kim Nawrocki" userId="de6ae20f-371f-49c5-b513-b4ec07ff3c6e" providerId="ADAL" clId="{BE7065F7-FC72-42CC-AB98-74CDFD3C916E}" dt="2026-01-29T16:59:22.666" v="1030" actId="1076"/>
          <ac:spMkLst>
            <pc:docMk/>
            <pc:sldMk cId="206685866" sldId="395"/>
            <ac:spMk id="4" creationId="{5268CE06-038E-FD64-649E-AE55D15655C0}"/>
          </ac:spMkLst>
        </pc:spChg>
        <pc:spChg chg="add mod topLvl">
          <ac:chgData name="Kim Nawrocki" userId="de6ae20f-371f-49c5-b513-b4ec07ff3c6e" providerId="ADAL" clId="{BE7065F7-FC72-42CC-AB98-74CDFD3C916E}" dt="2026-01-29T16:59:16.888" v="1029" actId="1076"/>
          <ac:spMkLst>
            <pc:docMk/>
            <pc:sldMk cId="206685866" sldId="395"/>
            <ac:spMk id="5" creationId="{FD8CC4B4-7976-BDB8-A362-EAB8D525DBDA}"/>
          </ac:spMkLst>
        </pc:spChg>
        <pc:spChg chg="add mod topLvl">
          <ac:chgData name="Kim Nawrocki" userId="de6ae20f-371f-49c5-b513-b4ec07ff3c6e" providerId="ADAL" clId="{BE7065F7-FC72-42CC-AB98-74CDFD3C916E}" dt="2026-01-29T16:58:54.225" v="1028" actId="554"/>
          <ac:spMkLst>
            <pc:docMk/>
            <pc:sldMk cId="206685866" sldId="395"/>
            <ac:spMk id="6" creationId="{8302A1A0-1CEB-22AF-6988-5E5DF7151D88}"/>
          </ac:spMkLst>
        </pc:spChg>
        <pc:spChg chg="add mod topLvl">
          <ac:chgData name="Kim Nawrocki" userId="de6ae20f-371f-49c5-b513-b4ec07ff3c6e" providerId="ADAL" clId="{BE7065F7-FC72-42CC-AB98-74CDFD3C916E}" dt="2026-01-29T16:58:48.853" v="1027" actId="554"/>
          <ac:spMkLst>
            <pc:docMk/>
            <pc:sldMk cId="206685866" sldId="395"/>
            <ac:spMk id="7" creationId="{B6D0F4CD-4ABC-C7D3-8ACF-0AAD46A77F7F}"/>
          </ac:spMkLst>
        </pc:spChg>
      </pc:sldChg>
      <pc:sldChg chg="modSp new mod">
        <pc:chgData name="Kim Nawrocki" userId="de6ae20f-371f-49c5-b513-b4ec07ff3c6e" providerId="ADAL" clId="{BE7065F7-FC72-42CC-AB98-74CDFD3C916E}" dt="2026-01-30T15:33:21.168" v="3149" actId="13244"/>
        <pc:sldMkLst>
          <pc:docMk/>
          <pc:sldMk cId="231004446" sldId="396"/>
        </pc:sldMkLst>
        <pc:spChg chg="mod">
          <ac:chgData name="Kim Nawrocki" userId="de6ae20f-371f-49c5-b513-b4ec07ff3c6e" providerId="ADAL" clId="{BE7065F7-FC72-42CC-AB98-74CDFD3C916E}" dt="2026-01-29T17:03:59.587" v="1134" actId="14100"/>
          <ac:spMkLst>
            <pc:docMk/>
            <pc:sldMk cId="231004446" sldId="396"/>
            <ac:spMk id="2" creationId="{B09EFDD3-1D07-42D3-AC5D-391547BF7FCE}"/>
          </ac:spMkLst>
        </pc:spChg>
        <pc:spChg chg="mod ord">
          <ac:chgData name="Kim Nawrocki" userId="de6ae20f-371f-49c5-b513-b4ec07ff3c6e" providerId="ADAL" clId="{BE7065F7-FC72-42CC-AB98-74CDFD3C916E}" dt="2026-01-30T15:33:21.168" v="3149" actId="13244"/>
          <ac:spMkLst>
            <pc:docMk/>
            <pc:sldMk cId="231004446" sldId="396"/>
            <ac:spMk id="3" creationId="{96ADFB93-632E-9C2A-F11E-9CA9227C5306}"/>
          </ac:spMkLst>
        </pc:spChg>
      </pc:sldChg>
      <pc:sldChg chg="addSp delSp modSp add mod">
        <pc:chgData name="Kim Nawrocki" userId="de6ae20f-371f-49c5-b513-b4ec07ff3c6e" providerId="ADAL" clId="{BE7065F7-FC72-42CC-AB98-74CDFD3C916E}" dt="2026-01-29T19:13:01.351" v="1580" actId="242"/>
        <pc:sldMkLst>
          <pc:docMk/>
          <pc:sldMk cId="110887724" sldId="397"/>
        </pc:sldMkLst>
        <pc:spChg chg="mod">
          <ac:chgData name="Kim Nawrocki" userId="de6ae20f-371f-49c5-b513-b4ec07ff3c6e" providerId="ADAL" clId="{BE7065F7-FC72-42CC-AB98-74CDFD3C916E}" dt="2026-01-29T19:13:01.351" v="1580" actId="242"/>
          <ac:spMkLst>
            <pc:docMk/>
            <pc:sldMk cId="110887724" sldId="397"/>
            <ac:spMk id="2" creationId="{02AFA723-2E2C-43CD-687F-AD64E13B5975}"/>
          </ac:spMkLst>
        </pc:spChg>
        <pc:spChg chg="mod">
          <ac:chgData name="Kim Nawrocki" userId="de6ae20f-371f-49c5-b513-b4ec07ff3c6e" providerId="ADAL" clId="{BE7065F7-FC72-42CC-AB98-74CDFD3C916E}" dt="2026-01-29T17:41:06.037" v="1138"/>
          <ac:spMkLst>
            <pc:docMk/>
            <pc:sldMk cId="110887724" sldId="397"/>
            <ac:spMk id="3" creationId="{B11BEA3A-F3C2-9C72-FE7D-7DA7456F1BE7}"/>
          </ac:spMkLst>
        </pc:spChg>
        <pc:spChg chg="add mod topLvl">
          <ac:chgData name="Kim Nawrocki" userId="de6ae20f-371f-49c5-b513-b4ec07ff3c6e" providerId="ADAL" clId="{BE7065F7-FC72-42CC-AB98-74CDFD3C916E}" dt="2026-01-29T17:44:35.350" v="1173" actId="20577"/>
          <ac:spMkLst>
            <pc:docMk/>
            <pc:sldMk cId="110887724" sldId="397"/>
            <ac:spMk id="4" creationId="{244CA9BA-4A66-593D-BA8C-C430BF320A2F}"/>
          </ac:spMkLst>
        </pc:spChg>
        <pc:spChg chg="add mod topLvl">
          <ac:chgData name="Kim Nawrocki" userId="de6ae20f-371f-49c5-b513-b4ec07ff3c6e" providerId="ADAL" clId="{BE7065F7-FC72-42CC-AB98-74CDFD3C916E}" dt="2026-01-29T17:44:30.814" v="1172" actId="255"/>
          <ac:spMkLst>
            <pc:docMk/>
            <pc:sldMk cId="110887724" sldId="397"/>
            <ac:spMk id="5" creationId="{D055E2C3-81FB-7B18-90B1-85524897AB2E}"/>
          </ac:spMkLst>
        </pc:spChg>
        <pc:spChg chg="add mod topLvl">
          <ac:chgData name="Kim Nawrocki" userId="de6ae20f-371f-49c5-b513-b4ec07ff3c6e" providerId="ADAL" clId="{BE7065F7-FC72-42CC-AB98-74CDFD3C916E}" dt="2026-01-29T17:43:53.153" v="1164" actId="255"/>
          <ac:spMkLst>
            <pc:docMk/>
            <pc:sldMk cId="110887724" sldId="397"/>
            <ac:spMk id="6" creationId="{A5CEB3AC-9E3D-4E3F-3BEF-36376412775A}"/>
          </ac:spMkLst>
        </pc:spChg>
      </pc:sldChg>
      <pc:sldChg chg="addSp delSp modSp add mod">
        <pc:chgData name="Kim Nawrocki" userId="de6ae20f-371f-49c5-b513-b4ec07ff3c6e" providerId="ADAL" clId="{BE7065F7-FC72-42CC-AB98-74CDFD3C916E}" dt="2026-01-29T19:12:47.246" v="1579" actId="478"/>
        <pc:sldMkLst>
          <pc:docMk/>
          <pc:sldMk cId="3386428193" sldId="398"/>
        </pc:sldMkLst>
        <pc:spChg chg="mod">
          <ac:chgData name="Kim Nawrocki" userId="de6ae20f-371f-49c5-b513-b4ec07ff3c6e" providerId="ADAL" clId="{BE7065F7-FC72-42CC-AB98-74CDFD3C916E}" dt="2026-01-29T17:48:44.727" v="1213"/>
          <ac:spMkLst>
            <pc:docMk/>
            <pc:sldMk cId="3386428193" sldId="398"/>
            <ac:spMk id="3" creationId="{F75D60F0-DA5A-D0D8-BFBB-E516CBE72A88}"/>
          </ac:spMkLst>
        </pc:spChg>
        <pc:spChg chg="mod topLvl">
          <ac:chgData name="Kim Nawrocki" userId="de6ae20f-371f-49c5-b513-b4ec07ff3c6e" providerId="ADAL" clId="{BE7065F7-FC72-42CC-AB98-74CDFD3C916E}" dt="2026-01-29T17:48:33.654" v="1212" actId="403"/>
          <ac:spMkLst>
            <pc:docMk/>
            <pc:sldMk cId="3386428193" sldId="398"/>
            <ac:spMk id="4" creationId="{801422EC-27B6-42C3-4334-191F4DE97141}"/>
          </ac:spMkLst>
        </pc:spChg>
        <pc:spChg chg="mod topLvl">
          <ac:chgData name="Kim Nawrocki" userId="de6ae20f-371f-49c5-b513-b4ec07ff3c6e" providerId="ADAL" clId="{BE7065F7-FC72-42CC-AB98-74CDFD3C916E}" dt="2026-01-29T17:48:33.654" v="1212" actId="403"/>
          <ac:spMkLst>
            <pc:docMk/>
            <pc:sldMk cId="3386428193" sldId="398"/>
            <ac:spMk id="5" creationId="{8BFF7ACF-96A0-0086-6D6D-683F14979D6A}"/>
          </ac:spMkLst>
        </pc:spChg>
        <pc:spChg chg="mod">
          <ac:chgData name="Kim Nawrocki" userId="de6ae20f-371f-49c5-b513-b4ec07ff3c6e" providerId="ADAL" clId="{BE7065F7-FC72-42CC-AB98-74CDFD3C916E}" dt="2026-01-29T17:47:30.276" v="1200" actId="1076"/>
          <ac:spMkLst>
            <pc:docMk/>
            <pc:sldMk cId="3386428193" sldId="398"/>
            <ac:spMk id="6" creationId="{C047D19E-79C6-5AF2-C505-392ECB0D6484}"/>
          </ac:spMkLst>
        </pc:spChg>
      </pc:sldChg>
      <pc:sldChg chg="modSp add mod ord modNotesTx">
        <pc:chgData name="Kim Nawrocki" userId="de6ae20f-371f-49c5-b513-b4ec07ff3c6e" providerId="ADAL" clId="{BE7065F7-FC72-42CC-AB98-74CDFD3C916E}" dt="2026-01-29T17:51:58.558" v="1264" actId="20577"/>
        <pc:sldMkLst>
          <pc:docMk/>
          <pc:sldMk cId="1420761822" sldId="399"/>
        </pc:sldMkLst>
        <pc:spChg chg="mod">
          <ac:chgData name="Kim Nawrocki" userId="de6ae20f-371f-49c5-b513-b4ec07ff3c6e" providerId="ADAL" clId="{BE7065F7-FC72-42CC-AB98-74CDFD3C916E}" dt="2026-01-29T17:49:12.415" v="1217"/>
          <ac:spMkLst>
            <pc:docMk/>
            <pc:sldMk cId="1420761822" sldId="399"/>
            <ac:spMk id="2" creationId="{F184049F-C26F-5A64-EC38-91CBE20C1CFF}"/>
          </ac:spMkLst>
        </pc:spChg>
        <pc:spChg chg="mod">
          <ac:chgData name="Kim Nawrocki" userId="de6ae20f-371f-49c5-b513-b4ec07ff3c6e" providerId="ADAL" clId="{BE7065F7-FC72-42CC-AB98-74CDFD3C916E}" dt="2026-01-29T17:51:38.988" v="1254" actId="948"/>
          <ac:spMkLst>
            <pc:docMk/>
            <pc:sldMk cId="1420761822" sldId="399"/>
            <ac:spMk id="4" creationId="{92BAFC83-46C8-4D93-4F25-B200A01B0B14}"/>
          </ac:spMkLst>
        </pc:spChg>
        <pc:spChg chg="mod">
          <ac:chgData name="Kim Nawrocki" userId="de6ae20f-371f-49c5-b513-b4ec07ff3c6e" providerId="ADAL" clId="{BE7065F7-FC72-42CC-AB98-74CDFD3C916E}" dt="2026-01-29T17:51:25.068" v="1252" actId="1036"/>
          <ac:spMkLst>
            <pc:docMk/>
            <pc:sldMk cId="1420761822" sldId="399"/>
            <ac:spMk id="5" creationId="{81B74CC3-2240-5910-BBBA-5DF805EC03CD}"/>
          </ac:spMkLst>
        </pc:spChg>
      </pc:sldChg>
      <pc:sldChg chg="addSp delSp modSp new mod modNotesTx">
        <pc:chgData name="Kim Nawrocki" userId="de6ae20f-371f-49c5-b513-b4ec07ff3c6e" providerId="ADAL" clId="{BE7065F7-FC72-42CC-AB98-74CDFD3C916E}" dt="2026-01-30T15:30:24.301" v="3133" actId="13244"/>
        <pc:sldMkLst>
          <pc:docMk/>
          <pc:sldMk cId="2813158336" sldId="401"/>
        </pc:sldMkLst>
        <pc:spChg chg="mod">
          <ac:chgData name="Kim Nawrocki" userId="de6ae20f-371f-49c5-b513-b4ec07ff3c6e" providerId="ADAL" clId="{BE7065F7-FC72-42CC-AB98-74CDFD3C916E}" dt="2026-01-29T17:55:54.210" v="1313" actId="20577"/>
          <ac:spMkLst>
            <pc:docMk/>
            <pc:sldMk cId="2813158336" sldId="401"/>
            <ac:spMk id="4" creationId="{25D38577-4C4D-62C2-C62E-23250227EBD1}"/>
          </ac:spMkLst>
        </pc:spChg>
        <pc:spChg chg="add mod">
          <ac:chgData name="Kim Nawrocki" userId="de6ae20f-371f-49c5-b513-b4ec07ff3c6e" providerId="ADAL" clId="{BE7065F7-FC72-42CC-AB98-74CDFD3C916E}" dt="2026-01-29T17:55:57.309" v="1315"/>
          <ac:spMkLst>
            <pc:docMk/>
            <pc:sldMk cId="2813158336" sldId="401"/>
            <ac:spMk id="6" creationId="{67DD2DA4-DB55-7792-497E-A054CCE9A946}"/>
          </ac:spMkLst>
        </pc:spChg>
        <pc:spChg chg="add mod">
          <ac:chgData name="Kim Nawrocki" userId="de6ae20f-371f-49c5-b513-b4ec07ff3c6e" providerId="ADAL" clId="{BE7065F7-FC72-42CC-AB98-74CDFD3C916E}" dt="2026-01-29T17:55:57.309" v="1315"/>
          <ac:spMkLst>
            <pc:docMk/>
            <pc:sldMk cId="2813158336" sldId="401"/>
            <ac:spMk id="7" creationId="{B092B89A-9855-55CF-ACFD-D07E2DFBCECE}"/>
          </ac:spMkLst>
        </pc:spChg>
        <pc:spChg chg="add mod">
          <ac:chgData name="Kim Nawrocki" userId="de6ae20f-371f-49c5-b513-b4ec07ff3c6e" providerId="ADAL" clId="{BE7065F7-FC72-42CC-AB98-74CDFD3C916E}" dt="2026-01-29T17:55:57.309" v="1315"/>
          <ac:spMkLst>
            <pc:docMk/>
            <pc:sldMk cId="2813158336" sldId="401"/>
            <ac:spMk id="8" creationId="{07DE1F73-67E1-77F8-3A67-9042BCC36A55}"/>
          </ac:spMkLst>
        </pc:spChg>
        <pc:spChg chg="add mod">
          <ac:chgData name="Kim Nawrocki" userId="de6ae20f-371f-49c5-b513-b4ec07ff3c6e" providerId="ADAL" clId="{BE7065F7-FC72-42CC-AB98-74CDFD3C916E}" dt="2026-01-29T17:55:57.309" v="1315"/>
          <ac:spMkLst>
            <pc:docMk/>
            <pc:sldMk cId="2813158336" sldId="401"/>
            <ac:spMk id="9" creationId="{DF1D1DEB-0F8B-7661-750B-10CE68AEA39B}"/>
          </ac:spMkLst>
        </pc:spChg>
        <pc:picChg chg="add mod ord">
          <ac:chgData name="Kim Nawrocki" userId="de6ae20f-371f-49c5-b513-b4ec07ff3c6e" providerId="ADAL" clId="{BE7065F7-FC72-42CC-AB98-74CDFD3C916E}" dt="2026-01-30T15:30:22.136" v="3132" actId="13244"/>
          <ac:picMkLst>
            <pc:docMk/>
            <pc:sldMk cId="2813158336" sldId="401"/>
            <ac:picMk id="10" creationId="{054376B4-FB4E-BDA7-441D-0E94274B80FF}"/>
          </ac:picMkLst>
        </pc:picChg>
        <pc:picChg chg="add mod ord">
          <ac:chgData name="Kim Nawrocki" userId="de6ae20f-371f-49c5-b513-b4ec07ff3c6e" providerId="ADAL" clId="{BE7065F7-FC72-42CC-AB98-74CDFD3C916E}" dt="2026-01-30T15:30:24.301" v="3133" actId="13244"/>
          <ac:picMkLst>
            <pc:docMk/>
            <pc:sldMk cId="2813158336" sldId="401"/>
            <ac:picMk id="11" creationId="{63A595C8-47CA-9B0B-694A-24F332837748}"/>
          </ac:picMkLst>
        </pc:picChg>
      </pc:sldChg>
      <pc:sldChg chg="addSp delSp modSp new add del mod setBg modClrScheme chgLayout modNotesTx">
        <pc:chgData name="Kim Nawrocki" userId="de6ae20f-371f-49c5-b513-b4ec07ff3c6e" providerId="ADAL" clId="{BE7065F7-FC72-42CC-AB98-74CDFD3C916E}" dt="2026-01-30T15:33:55.961" v="3153" actId="13244"/>
        <pc:sldMkLst>
          <pc:docMk/>
          <pc:sldMk cId="3760671503" sldId="403"/>
        </pc:sldMkLst>
        <pc:spChg chg="add mod ord">
          <ac:chgData name="Kim Nawrocki" userId="de6ae20f-371f-49c5-b513-b4ec07ff3c6e" providerId="ADAL" clId="{BE7065F7-FC72-42CC-AB98-74CDFD3C916E}" dt="2026-01-29T18:36:34.117" v="1400" actId="242"/>
          <ac:spMkLst>
            <pc:docMk/>
            <pc:sldMk cId="3760671503" sldId="403"/>
            <ac:spMk id="10" creationId="{825B6289-64FB-5E7F-4DE1-D058D651203E}"/>
          </ac:spMkLst>
        </pc:spChg>
        <pc:spChg chg="add mod ord">
          <ac:chgData name="Kim Nawrocki" userId="de6ae20f-371f-49c5-b513-b4ec07ff3c6e" providerId="ADAL" clId="{BE7065F7-FC72-42CC-AB98-74CDFD3C916E}" dt="2026-01-30T15:22:14.890" v="2509" actId="962"/>
          <ac:spMkLst>
            <pc:docMk/>
            <pc:sldMk cId="3760671503" sldId="403"/>
            <ac:spMk id="13" creationId="{155BB7C2-72A6-2463-0A76-8885132CE952}"/>
          </ac:spMkLst>
        </pc:spChg>
        <pc:spChg chg="add mod ord">
          <ac:chgData name="Kim Nawrocki" userId="de6ae20f-371f-49c5-b513-b4ec07ff3c6e" providerId="ADAL" clId="{BE7065F7-FC72-42CC-AB98-74CDFD3C916E}" dt="2026-01-30T15:33:43.997" v="3150" actId="13244"/>
          <ac:spMkLst>
            <pc:docMk/>
            <pc:sldMk cId="3760671503" sldId="403"/>
            <ac:spMk id="14" creationId="{17CE1AC2-CAD3-C8E0-6D1B-573FFF6AE2F8}"/>
          </ac:spMkLst>
        </pc:spChg>
        <pc:spChg chg="mod">
          <ac:chgData name="Kim Nawrocki" userId="de6ae20f-371f-49c5-b513-b4ec07ff3c6e" providerId="ADAL" clId="{BE7065F7-FC72-42CC-AB98-74CDFD3C916E}" dt="2026-01-29T18:36:19.252" v="1395"/>
          <ac:spMkLst>
            <pc:docMk/>
            <pc:sldMk cId="3760671503" sldId="403"/>
            <ac:spMk id="16" creationId="{C8CC1D15-7CDD-450E-B9A0-1DCB8065FD10}"/>
          </ac:spMkLst>
        </pc:spChg>
        <pc:spChg chg="mod">
          <ac:chgData name="Kim Nawrocki" userId="de6ae20f-371f-49c5-b513-b4ec07ff3c6e" providerId="ADAL" clId="{BE7065F7-FC72-42CC-AB98-74CDFD3C916E}" dt="2026-01-29T18:36:19.252" v="1395"/>
          <ac:spMkLst>
            <pc:docMk/>
            <pc:sldMk cId="3760671503" sldId="403"/>
            <ac:spMk id="17" creationId="{8D2A2B1E-3280-81D4-5BB8-659D34FA9C44}"/>
          </ac:spMkLst>
        </pc:spChg>
        <pc:spChg chg="mod">
          <ac:chgData name="Kim Nawrocki" userId="de6ae20f-371f-49c5-b513-b4ec07ff3c6e" providerId="ADAL" clId="{BE7065F7-FC72-42CC-AB98-74CDFD3C916E}" dt="2026-01-29T18:36:19.252" v="1395"/>
          <ac:spMkLst>
            <pc:docMk/>
            <pc:sldMk cId="3760671503" sldId="403"/>
            <ac:spMk id="18" creationId="{0E20D45A-8237-536D-807B-85F49438D77F}"/>
          </ac:spMkLst>
        </pc:spChg>
        <pc:spChg chg="add mod ord">
          <ac:chgData name="Kim Nawrocki" userId="de6ae20f-371f-49c5-b513-b4ec07ff3c6e" providerId="ADAL" clId="{BE7065F7-FC72-42CC-AB98-74CDFD3C916E}" dt="2026-01-30T15:33:53.266" v="3152" actId="13244"/>
          <ac:spMkLst>
            <pc:docMk/>
            <pc:sldMk cId="3760671503" sldId="403"/>
            <ac:spMk id="19" creationId="{B1A0D0EB-CABB-E907-1AE6-ED764C9BEB4C}"/>
          </ac:spMkLst>
        </pc:spChg>
        <pc:spChg chg="add mod ord">
          <ac:chgData name="Kim Nawrocki" userId="de6ae20f-371f-49c5-b513-b4ec07ff3c6e" providerId="ADAL" clId="{BE7065F7-FC72-42CC-AB98-74CDFD3C916E}" dt="2026-01-30T15:33:55.961" v="3153" actId="13244"/>
          <ac:spMkLst>
            <pc:docMk/>
            <pc:sldMk cId="3760671503" sldId="403"/>
            <ac:spMk id="20" creationId="{B58CCE37-3B54-E6FA-945C-C542EFBA3D4D}"/>
          </ac:spMkLst>
        </pc:spChg>
        <pc:grpChg chg="add mod ord">
          <ac:chgData name="Kim Nawrocki" userId="de6ae20f-371f-49c5-b513-b4ec07ff3c6e" providerId="ADAL" clId="{BE7065F7-FC72-42CC-AB98-74CDFD3C916E}" dt="2026-01-30T15:33:46.801" v="3151" actId="13244"/>
          <ac:grpSpMkLst>
            <pc:docMk/>
            <pc:sldMk cId="3760671503" sldId="403"/>
            <ac:grpSpMk id="15" creationId="{1EFD1B4D-5769-AE37-08A3-736970436156}"/>
          </ac:grpSpMkLst>
        </pc:grpChg>
        <pc:picChg chg="add mod">
          <ac:chgData name="Kim Nawrocki" userId="de6ae20f-371f-49c5-b513-b4ec07ff3c6e" providerId="ADAL" clId="{BE7065F7-FC72-42CC-AB98-74CDFD3C916E}" dt="2026-01-30T15:23:05.539" v="2601" actId="962"/>
          <ac:picMkLst>
            <pc:docMk/>
            <pc:sldMk cId="3760671503" sldId="403"/>
            <ac:picMk id="21" creationId="{FC423495-7822-894B-FE9D-7F46A349167E}"/>
          </ac:picMkLst>
        </pc:picChg>
        <pc:picChg chg="add mod">
          <ac:chgData name="Kim Nawrocki" userId="de6ae20f-371f-49c5-b513-b4ec07ff3c6e" providerId="ADAL" clId="{BE7065F7-FC72-42CC-AB98-74CDFD3C916E}" dt="2026-01-30T15:23:41.130" v="2721" actId="962"/>
          <ac:picMkLst>
            <pc:docMk/>
            <pc:sldMk cId="3760671503" sldId="403"/>
            <ac:picMk id="22" creationId="{08493EB7-29B4-72AF-8974-AD75B67D003E}"/>
          </ac:picMkLst>
        </pc:picChg>
      </pc:sldChg>
      <pc:sldChg chg="addSp delSp modSp add mod modNotesTx">
        <pc:chgData name="Kim Nawrocki" userId="de6ae20f-371f-49c5-b513-b4ec07ff3c6e" providerId="ADAL" clId="{BE7065F7-FC72-42CC-AB98-74CDFD3C916E}" dt="2026-01-30T15:34:15.112" v="3154" actId="13244"/>
        <pc:sldMkLst>
          <pc:docMk/>
          <pc:sldMk cId="4014899805" sldId="404"/>
        </pc:sldMkLst>
        <pc:spChg chg="add mod">
          <ac:chgData name="Kim Nawrocki" userId="de6ae20f-371f-49c5-b513-b4ec07ff3c6e" providerId="ADAL" clId="{BE7065F7-FC72-42CC-AB98-74CDFD3C916E}" dt="2026-01-30T15:27:29.554" v="3115" actId="33553"/>
          <ac:spMkLst>
            <pc:docMk/>
            <pc:sldMk cId="4014899805" sldId="404"/>
            <ac:spMk id="2" creationId="{EE891B0E-A84C-6E04-3AC7-53E54666DB56}"/>
          </ac:spMkLst>
        </pc:spChg>
        <pc:spChg chg="mod">
          <ac:chgData name="Kim Nawrocki" userId="de6ae20f-371f-49c5-b513-b4ec07ff3c6e" providerId="ADAL" clId="{BE7065F7-FC72-42CC-AB98-74CDFD3C916E}" dt="2026-01-30T15:23:47.247" v="2722" actId="962"/>
          <ac:spMkLst>
            <pc:docMk/>
            <pc:sldMk cId="4014899805" sldId="404"/>
            <ac:spMk id="13" creationId="{04205094-87D4-CA0D-2F4F-28A84B5D2EE0}"/>
          </ac:spMkLst>
        </pc:spChg>
        <pc:spChg chg="mod ord">
          <ac:chgData name="Kim Nawrocki" userId="de6ae20f-371f-49c5-b513-b4ec07ff3c6e" providerId="ADAL" clId="{BE7065F7-FC72-42CC-AB98-74CDFD3C916E}" dt="2026-01-30T15:34:15.112" v="3154" actId="13244"/>
          <ac:spMkLst>
            <pc:docMk/>
            <pc:sldMk cId="4014899805" sldId="404"/>
            <ac:spMk id="14" creationId="{25254B58-FF99-D61D-A420-B8D95949B7E0}"/>
          </ac:spMkLst>
        </pc:spChg>
        <pc:grpChg chg="mod">
          <ac:chgData name="Kim Nawrocki" userId="de6ae20f-371f-49c5-b513-b4ec07ff3c6e" providerId="ADAL" clId="{BE7065F7-FC72-42CC-AB98-74CDFD3C916E}" dt="2026-01-30T15:23:48.334" v="2724" actId="962"/>
          <ac:grpSpMkLst>
            <pc:docMk/>
            <pc:sldMk cId="4014899805" sldId="404"/>
            <ac:grpSpMk id="15" creationId="{9F9D81B7-9182-DAA1-827D-0A25FDBF57A1}"/>
          </ac:grpSpMkLst>
        </pc:grpChg>
        <pc:picChg chg="add mod">
          <ac:chgData name="Kim Nawrocki" userId="de6ae20f-371f-49c5-b513-b4ec07ff3c6e" providerId="ADAL" clId="{BE7065F7-FC72-42CC-AB98-74CDFD3C916E}" dt="2026-01-30T15:23:50.845" v="2725" actId="962"/>
          <ac:picMkLst>
            <pc:docMk/>
            <pc:sldMk cId="4014899805" sldId="404"/>
            <ac:picMk id="3" creationId="{90CFB2FD-65D9-3361-5F7A-1A91713CFFAB}"/>
          </ac:picMkLst>
        </pc:picChg>
      </pc:sldChg>
      <pc:sldMasterChg chg="addSldLayout delSldLayout modSldLayout sldLayoutOrd">
        <pc:chgData name="Kim Nawrocki" userId="de6ae20f-371f-49c5-b513-b4ec07ff3c6e" providerId="ADAL" clId="{BE7065F7-FC72-42CC-AB98-74CDFD3C916E}" dt="2026-01-29T19:12:06.192" v="1577" actId="962"/>
        <pc:sldMasterMkLst>
          <pc:docMk/>
          <pc:sldMasterMk cId="2874157284" sldId="2147483648"/>
        </pc:sldMasterMkLst>
        <pc:sldLayoutChg chg="modSp mod">
          <pc:chgData name="Kim Nawrocki" userId="de6ae20f-371f-49c5-b513-b4ec07ff3c6e" providerId="ADAL" clId="{BE7065F7-FC72-42CC-AB98-74CDFD3C916E}" dt="2026-01-29T19:10:33.424" v="1560" actId="962"/>
          <pc:sldLayoutMkLst>
            <pc:docMk/>
            <pc:sldMasterMk cId="2874157284" sldId="2147483648"/>
            <pc:sldLayoutMk cId="890965295" sldId="2147483649"/>
          </pc:sldLayoutMkLst>
          <pc:spChg chg="mod">
            <ac:chgData name="Kim Nawrocki" userId="de6ae20f-371f-49c5-b513-b4ec07ff3c6e" providerId="ADAL" clId="{BE7065F7-FC72-42CC-AB98-74CDFD3C916E}" dt="2026-01-29T19:10:33.424" v="1560" actId="962"/>
            <ac:spMkLst>
              <pc:docMk/>
              <pc:sldMasterMk cId="2874157284" sldId="2147483648"/>
              <pc:sldLayoutMk cId="890965295" sldId="2147483649"/>
              <ac:spMk id="12" creationId="{24025926-6AD2-4A9D-BF63-8CE8375189DC}"/>
            </ac:spMkLst>
          </pc:spChg>
          <pc:spChg chg="mod">
            <ac:chgData name="Kim Nawrocki" userId="de6ae20f-371f-49c5-b513-b4ec07ff3c6e" providerId="ADAL" clId="{BE7065F7-FC72-42CC-AB98-74CDFD3C916E}" dt="2026-01-29T19:10:33.424" v="1560" actId="962"/>
            <ac:spMkLst>
              <pc:docMk/>
              <pc:sldMasterMk cId="2874157284" sldId="2147483648"/>
              <pc:sldLayoutMk cId="890965295" sldId="2147483649"/>
              <ac:spMk id="14" creationId="{17F1CB60-3DF9-AB9F-B9A0-1B47F526295E}"/>
            </ac:spMkLst>
          </pc:spChg>
          <pc:grpChg chg="mod">
            <ac:chgData name="Kim Nawrocki" userId="de6ae20f-371f-49c5-b513-b4ec07ff3c6e" providerId="ADAL" clId="{BE7065F7-FC72-42CC-AB98-74CDFD3C916E}" dt="2026-01-29T19:10:33.424" v="1560" actId="962"/>
            <ac:grpSpMkLst>
              <pc:docMk/>
              <pc:sldMasterMk cId="2874157284" sldId="2147483648"/>
              <pc:sldLayoutMk cId="890965295" sldId="2147483649"/>
              <ac:grpSpMk id="15" creationId="{903BDAAF-1D33-FDA8-7DD8-A853834D041D}"/>
            </ac:grpSpMkLst>
          </pc:grpChg>
        </pc:sldLayoutChg>
        <pc:sldLayoutChg chg="modSp mod">
          <pc:chgData name="Kim Nawrocki" userId="de6ae20f-371f-49c5-b513-b4ec07ff3c6e" providerId="ADAL" clId="{BE7065F7-FC72-42CC-AB98-74CDFD3C916E}" dt="2026-01-29T19:11:10.789" v="1564" actId="962"/>
          <pc:sldLayoutMkLst>
            <pc:docMk/>
            <pc:sldMasterMk cId="2874157284" sldId="2147483648"/>
            <pc:sldLayoutMk cId="2480990864" sldId="2147483652"/>
          </pc:sldLayoutMkLst>
          <pc:spChg chg="mod">
            <ac:chgData name="Kim Nawrocki" userId="de6ae20f-371f-49c5-b513-b4ec07ff3c6e" providerId="ADAL" clId="{BE7065F7-FC72-42CC-AB98-74CDFD3C916E}" dt="2026-01-29T19:11:10.789" v="1564" actId="962"/>
            <ac:spMkLst>
              <pc:docMk/>
              <pc:sldMasterMk cId="2874157284" sldId="2147483648"/>
              <pc:sldLayoutMk cId="2480990864" sldId="2147483652"/>
              <ac:spMk id="7" creationId="{9395C329-C6A1-0DD0-6A47-1607156E211A}"/>
            </ac:spMkLst>
          </pc:spChg>
        </pc:sldLayoutChg>
        <pc:sldLayoutChg chg="modSp mod">
          <pc:chgData name="Kim Nawrocki" userId="de6ae20f-371f-49c5-b513-b4ec07ff3c6e" providerId="ADAL" clId="{BE7065F7-FC72-42CC-AB98-74CDFD3C916E}" dt="2026-01-29T19:11:47.757" v="1574" actId="962"/>
          <pc:sldLayoutMkLst>
            <pc:docMk/>
            <pc:sldMasterMk cId="2874157284" sldId="2147483648"/>
            <pc:sldLayoutMk cId="3308226672" sldId="2147483654"/>
          </pc:sldLayoutMkLst>
          <pc:spChg chg="mod">
            <ac:chgData name="Kim Nawrocki" userId="de6ae20f-371f-49c5-b513-b4ec07ff3c6e" providerId="ADAL" clId="{BE7065F7-FC72-42CC-AB98-74CDFD3C916E}" dt="2026-01-29T19:11:47.757" v="1574" actId="962"/>
            <ac:spMkLst>
              <pc:docMk/>
              <pc:sldMasterMk cId="2874157284" sldId="2147483648"/>
              <pc:sldLayoutMk cId="3308226672" sldId="2147483654"/>
              <ac:spMk id="7" creationId="{491A88B8-2C9F-44FD-AD24-914CB22D632F}"/>
            </ac:spMkLst>
          </pc:spChg>
          <pc:spChg chg="mod">
            <ac:chgData name="Kim Nawrocki" userId="de6ae20f-371f-49c5-b513-b4ec07ff3c6e" providerId="ADAL" clId="{BE7065F7-FC72-42CC-AB98-74CDFD3C916E}" dt="2026-01-29T19:11:47.757" v="1574" actId="962"/>
            <ac:spMkLst>
              <pc:docMk/>
              <pc:sldMasterMk cId="2874157284" sldId="2147483648"/>
              <pc:sldLayoutMk cId="3308226672" sldId="2147483654"/>
              <ac:spMk id="8" creationId="{1FFA34C8-C901-9FEB-B723-A259A5B462D8}"/>
            </ac:spMkLst>
          </pc:spChg>
          <pc:grpChg chg="mod">
            <ac:chgData name="Kim Nawrocki" userId="de6ae20f-371f-49c5-b513-b4ec07ff3c6e" providerId="ADAL" clId="{BE7065F7-FC72-42CC-AB98-74CDFD3C916E}" dt="2026-01-29T19:11:47.757" v="1574" actId="962"/>
            <ac:grpSpMkLst>
              <pc:docMk/>
              <pc:sldMasterMk cId="2874157284" sldId="2147483648"/>
              <pc:sldLayoutMk cId="3308226672" sldId="2147483654"/>
              <ac:grpSpMk id="9" creationId="{55505DCC-1B71-F75A-0FC3-3EED81A4E90A}"/>
            </ac:grpSpMkLst>
          </pc:grpChg>
        </pc:sldLayoutChg>
        <pc:sldLayoutChg chg="modSp mod">
          <pc:chgData name="Kim Nawrocki" userId="de6ae20f-371f-49c5-b513-b4ec07ff3c6e" providerId="ADAL" clId="{BE7065F7-FC72-42CC-AB98-74CDFD3C916E}" dt="2026-01-29T19:11:53.085" v="1575" actId="962"/>
          <pc:sldLayoutMkLst>
            <pc:docMk/>
            <pc:sldMasterMk cId="2874157284" sldId="2147483648"/>
            <pc:sldLayoutMk cId="2897729430" sldId="2147483656"/>
          </pc:sldLayoutMkLst>
          <pc:spChg chg="mod">
            <ac:chgData name="Kim Nawrocki" userId="de6ae20f-371f-49c5-b513-b4ec07ff3c6e" providerId="ADAL" clId="{BE7065F7-FC72-42CC-AB98-74CDFD3C916E}" dt="2026-01-29T19:11:53.085" v="1575" actId="962"/>
            <ac:spMkLst>
              <pc:docMk/>
              <pc:sldMasterMk cId="2874157284" sldId="2147483648"/>
              <pc:sldLayoutMk cId="2897729430" sldId="2147483656"/>
              <ac:spMk id="9" creationId="{34DDE1CE-E044-B762-DBE7-96180AB2A898}"/>
            </ac:spMkLst>
          </pc:spChg>
          <pc:spChg chg="mod">
            <ac:chgData name="Kim Nawrocki" userId="de6ae20f-371f-49c5-b513-b4ec07ff3c6e" providerId="ADAL" clId="{BE7065F7-FC72-42CC-AB98-74CDFD3C916E}" dt="2026-01-29T19:11:53.085" v="1575" actId="962"/>
            <ac:spMkLst>
              <pc:docMk/>
              <pc:sldMasterMk cId="2874157284" sldId="2147483648"/>
              <pc:sldLayoutMk cId="2897729430" sldId="2147483656"/>
              <ac:spMk id="10" creationId="{9AD69398-F9D7-9A33-DDDC-C32FE559779C}"/>
            </ac:spMkLst>
          </pc:spChg>
          <pc:grpChg chg="mod">
            <ac:chgData name="Kim Nawrocki" userId="de6ae20f-371f-49c5-b513-b4ec07ff3c6e" providerId="ADAL" clId="{BE7065F7-FC72-42CC-AB98-74CDFD3C916E}" dt="2026-01-29T19:11:53.085" v="1575" actId="962"/>
            <ac:grpSpMkLst>
              <pc:docMk/>
              <pc:sldMasterMk cId="2874157284" sldId="2147483648"/>
              <pc:sldLayoutMk cId="2897729430" sldId="2147483656"/>
              <ac:grpSpMk id="11" creationId="{C62F2A36-B59D-28AC-4C7C-0380D42E8AC2}"/>
            </ac:grpSpMkLst>
          </pc:grpChg>
        </pc:sldLayoutChg>
        <pc:sldLayoutChg chg="modSp mod">
          <pc:chgData name="Kim Nawrocki" userId="de6ae20f-371f-49c5-b513-b4ec07ff3c6e" providerId="ADAL" clId="{BE7065F7-FC72-42CC-AB98-74CDFD3C916E}" dt="2026-01-29T19:11:59.565" v="1576" actId="962"/>
          <pc:sldLayoutMkLst>
            <pc:docMk/>
            <pc:sldMasterMk cId="2874157284" sldId="2147483648"/>
            <pc:sldLayoutMk cId="541060476" sldId="2147483657"/>
          </pc:sldLayoutMkLst>
          <pc:spChg chg="mod">
            <ac:chgData name="Kim Nawrocki" userId="de6ae20f-371f-49c5-b513-b4ec07ff3c6e" providerId="ADAL" clId="{BE7065F7-FC72-42CC-AB98-74CDFD3C916E}" dt="2026-01-29T19:11:59.565" v="1576" actId="962"/>
            <ac:spMkLst>
              <pc:docMk/>
              <pc:sldMasterMk cId="2874157284" sldId="2147483648"/>
              <pc:sldLayoutMk cId="541060476" sldId="2147483657"/>
              <ac:spMk id="5" creationId="{B84CE030-2C98-8CA4-7E51-3A2A8251C271}"/>
            </ac:spMkLst>
          </pc:spChg>
          <pc:spChg chg="mod">
            <ac:chgData name="Kim Nawrocki" userId="de6ae20f-371f-49c5-b513-b4ec07ff3c6e" providerId="ADAL" clId="{BE7065F7-FC72-42CC-AB98-74CDFD3C916E}" dt="2026-01-29T19:11:59.565" v="1576" actId="962"/>
            <ac:spMkLst>
              <pc:docMk/>
              <pc:sldMasterMk cId="2874157284" sldId="2147483648"/>
              <pc:sldLayoutMk cId="541060476" sldId="2147483657"/>
              <ac:spMk id="16" creationId="{E21054BB-1668-D530-79B8-3F7F56390601}"/>
            </ac:spMkLst>
          </pc:spChg>
          <pc:grpChg chg="mod">
            <ac:chgData name="Kim Nawrocki" userId="de6ae20f-371f-49c5-b513-b4ec07ff3c6e" providerId="ADAL" clId="{BE7065F7-FC72-42CC-AB98-74CDFD3C916E}" dt="2026-01-29T19:11:59.565" v="1576" actId="962"/>
            <ac:grpSpMkLst>
              <pc:docMk/>
              <pc:sldMasterMk cId="2874157284" sldId="2147483648"/>
              <pc:sldLayoutMk cId="541060476" sldId="2147483657"/>
              <ac:grpSpMk id="6" creationId="{A121FF0E-A0BA-6B79-CCF1-34D2D29055F7}"/>
            </ac:grpSpMkLst>
          </pc:grpChg>
        </pc:sldLayoutChg>
        <pc:sldLayoutChg chg="modSp mod">
          <pc:chgData name="Kim Nawrocki" userId="de6ae20f-371f-49c5-b513-b4ec07ff3c6e" providerId="ADAL" clId="{BE7065F7-FC72-42CC-AB98-74CDFD3C916E}" dt="2026-01-29T19:10:53.768" v="1562" actId="962"/>
          <pc:sldLayoutMkLst>
            <pc:docMk/>
            <pc:sldMasterMk cId="2874157284" sldId="2147483648"/>
            <pc:sldLayoutMk cId="1466211989" sldId="2147483660"/>
          </pc:sldLayoutMkLst>
          <pc:spChg chg="mod">
            <ac:chgData name="Kim Nawrocki" userId="de6ae20f-371f-49c5-b513-b4ec07ff3c6e" providerId="ADAL" clId="{BE7065F7-FC72-42CC-AB98-74CDFD3C916E}" dt="2026-01-29T19:10:53.768" v="1562" actId="962"/>
            <ac:spMkLst>
              <pc:docMk/>
              <pc:sldMasterMk cId="2874157284" sldId="2147483648"/>
              <pc:sldLayoutMk cId="1466211989" sldId="2147483660"/>
              <ac:spMk id="19" creationId="{C884A0A5-1F23-6C71-2336-C191B9962BFB}"/>
            </ac:spMkLst>
          </pc:spChg>
        </pc:sldLayoutChg>
        <pc:sldLayoutChg chg="modSp mod">
          <pc:chgData name="Kim Nawrocki" userId="de6ae20f-371f-49c5-b513-b4ec07ff3c6e" providerId="ADAL" clId="{BE7065F7-FC72-42CC-AB98-74CDFD3C916E}" dt="2026-01-29T19:12:06.192" v="1577" actId="962"/>
          <pc:sldLayoutMkLst>
            <pc:docMk/>
            <pc:sldMasterMk cId="2874157284" sldId="2147483648"/>
            <pc:sldLayoutMk cId="2111926832" sldId="2147483661"/>
          </pc:sldLayoutMkLst>
          <pc:spChg chg="mod">
            <ac:chgData name="Kim Nawrocki" userId="de6ae20f-371f-49c5-b513-b4ec07ff3c6e" providerId="ADAL" clId="{BE7065F7-FC72-42CC-AB98-74CDFD3C916E}" dt="2026-01-29T19:12:06.192" v="1577" actId="962"/>
            <ac:spMkLst>
              <pc:docMk/>
              <pc:sldMasterMk cId="2874157284" sldId="2147483648"/>
              <pc:sldLayoutMk cId="2111926832" sldId="2147483661"/>
              <ac:spMk id="13" creationId="{0C4A73D0-3E85-D60A-1825-F408B1667D29}"/>
            </ac:spMkLst>
          </pc:spChg>
          <pc:spChg chg="mod">
            <ac:chgData name="Kim Nawrocki" userId="de6ae20f-371f-49c5-b513-b4ec07ff3c6e" providerId="ADAL" clId="{BE7065F7-FC72-42CC-AB98-74CDFD3C916E}" dt="2026-01-29T19:12:06.192" v="1577" actId="962"/>
            <ac:spMkLst>
              <pc:docMk/>
              <pc:sldMasterMk cId="2874157284" sldId="2147483648"/>
              <pc:sldLayoutMk cId="2111926832" sldId="2147483661"/>
              <ac:spMk id="18" creationId="{F4AAF053-A695-3E40-581D-1BD9FA0579ED}"/>
            </ac:spMkLst>
          </pc:spChg>
          <pc:grpChg chg="mod">
            <ac:chgData name="Kim Nawrocki" userId="de6ae20f-371f-49c5-b513-b4ec07ff3c6e" providerId="ADAL" clId="{BE7065F7-FC72-42CC-AB98-74CDFD3C916E}" dt="2026-01-29T19:12:06.192" v="1577" actId="962"/>
            <ac:grpSpMkLst>
              <pc:docMk/>
              <pc:sldMasterMk cId="2874157284" sldId="2147483648"/>
              <pc:sldLayoutMk cId="2111926832" sldId="2147483661"/>
              <ac:grpSpMk id="14" creationId="{F7610D4C-E12A-CEE9-BA48-16F4463F627B}"/>
            </ac:grpSpMkLst>
          </pc:grpChg>
        </pc:sldLayoutChg>
        <pc:sldLayoutChg chg="modSp mod">
          <pc:chgData name="Kim Nawrocki" userId="de6ae20f-371f-49c5-b513-b4ec07ff3c6e" providerId="ADAL" clId="{BE7065F7-FC72-42CC-AB98-74CDFD3C916E}" dt="2026-01-29T19:10:28.132" v="1559" actId="962"/>
          <pc:sldLayoutMkLst>
            <pc:docMk/>
            <pc:sldMasterMk cId="2874157284" sldId="2147483648"/>
            <pc:sldLayoutMk cId="1926278677" sldId="2147483663"/>
          </pc:sldLayoutMkLst>
          <pc:spChg chg="mod">
            <ac:chgData name="Kim Nawrocki" userId="de6ae20f-371f-49c5-b513-b4ec07ff3c6e" providerId="ADAL" clId="{BE7065F7-FC72-42CC-AB98-74CDFD3C916E}" dt="2026-01-29T19:10:28.132" v="1559" actId="962"/>
            <ac:spMkLst>
              <pc:docMk/>
              <pc:sldMasterMk cId="2874157284" sldId="2147483648"/>
              <pc:sldLayoutMk cId="1926278677" sldId="2147483663"/>
              <ac:spMk id="12" creationId="{24025926-6AD2-4A9D-BF63-8CE8375189DC}"/>
            </ac:spMkLst>
          </pc:spChg>
          <pc:spChg chg="mod">
            <ac:chgData name="Kim Nawrocki" userId="de6ae20f-371f-49c5-b513-b4ec07ff3c6e" providerId="ADAL" clId="{BE7065F7-FC72-42CC-AB98-74CDFD3C916E}" dt="2026-01-29T19:10:28.132" v="1559" actId="962"/>
            <ac:spMkLst>
              <pc:docMk/>
              <pc:sldMasterMk cId="2874157284" sldId="2147483648"/>
              <pc:sldLayoutMk cId="1926278677" sldId="2147483663"/>
              <ac:spMk id="14" creationId="{17F1CB60-3DF9-AB9F-B9A0-1B47F526295E}"/>
            </ac:spMkLst>
          </pc:spChg>
          <pc:grpChg chg="mod">
            <ac:chgData name="Kim Nawrocki" userId="de6ae20f-371f-49c5-b513-b4ec07ff3c6e" providerId="ADAL" clId="{BE7065F7-FC72-42CC-AB98-74CDFD3C916E}" dt="2026-01-29T19:10:28.132" v="1559" actId="962"/>
            <ac:grpSpMkLst>
              <pc:docMk/>
              <pc:sldMasterMk cId="2874157284" sldId="2147483648"/>
              <pc:sldLayoutMk cId="1926278677" sldId="2147483663"/>
              <ac:grpSpMk id="15" creationId="{903BDAAF-1D33-FDA8-7DD8-A853834D041D}"/>
            </ac:grpSpMkLst>
          </pc:grpChg>
        </pc:sldLayoutChg>
        <pc:sldLayoutChg chg="modSp mod">
          <pc:chgData name="Kim Nawrocki" userId="de6ae20f-371f-49c5-b513-b4ec07ff3c6e" providerId="ADAL" clId="{BE7065F7-FC72-42CC-AB98-74CDFD3C916E}" dt="2026-01-29T19:11:07.341" v="1563" actId="962"/>
          <pc:sldLayoutMkLst>
            <pc:docMk/>
            <pc:sldMasterMk cId="2874157284" sldId="2147483648"/>
            <pc:sldLayoutMk cId="1538817992" sldId="2147483665"/>
          </pc:sldLayoutMkLst>
          <pc:spChg chg="mod">
            <ac:chgData name="Kim Nawrocki" userId="de6ae20f-371f-49c5-b513-b4ec07ff3c6e" providerId="ADAL" clId="{BE7065F7-FC72-42CC-AB98-74CDFD3C916E}" dt="2026-01-29T19:11:07.341" v="1563" actId="962"/>
            <ac:spMkLst>
              <pc:docMk/>
              <pc:sldMasterMk cId="2874157284" sldId="2147483648"/>
              <pc:sldLayoutMk cId="1538817992" sldId="2147483665"/>
              <ac:spMk id="3" creationId="{36475D54-8D7F-94A2-CA41-0C2EA9F6A1B7}"/>
            </ac:spMkLst>
          </pc:spChg>
        </pc:sldLayoutChg>
        <pc:sldLayoutChg chg="modSp mod setBg">
          <pc:chgData name="Kim Nawrocki" userId="de6ae20f-371f-49c5-b513-b4ec07ff3c6e" providerId="ADAL" clId="{BE7065F7-FC72-42CC-AB98-74CDFD3C916E}" dt="2026-01-29T19:11:27.596" v="1568" actId="962"/>
          <pc:sldLayoutMkLst>
            <pc:docMk/>
            <pc:sldMasterMk cId="2874157284" sldId="2147483648"/>
            <pc:sldLayoutMk cId="200992598" sldId="2147483667"/>
          </pc:sldLayoutMkLst>
          <pc:spChg chg="mod">
            <ac:chgData name="Kim Nawrocki" userId="de6ae20f-371f-49c5-b513-b4ec07ff3c6e" providerId="ADAL" clId="{BE7065F7-FC72-42CC-AB98-74CDFD3C916E}" dt="2026-01-29T19:11:27.596" v="1568" actId="962"/>
            <ac:spMkLst>
              <pc:docMk/>
              <pc:sldMasterMk cId="2874157284" sldId="2147483648"/>
              <pc:sldLayoutMk cId="200992598" sldId="2147483667"/>
              <ac:spMk id="12" creationId="{24025926-6AD2-4A9D-BF63-8CE8375189DC}"/>
            </ac:spMkLst>
          </pc:spChg>
          <pc:spChg chg="mod">
            <ac:chgData name="Kim Nawrocki" userId="de6ae20f-371f-49c5-b513-b4ec07ff3c6e" providerId="ADAL" clId="{BE7065F7-FC72-42CC-AB98-74CDFD3C916E}" dt="2026-01-29T19:11:27.596" v="1568" actId="962"/>
            <ac:spMkLst>
              <pc:docMk/>
              <pc:sldMasterMk cId="2874157284" sldId="2147483648"/>
              <pc:sldLayoutMk cId="200992598" sldId="2147483667"/>
              <ac:spMk id="14" creationId="{17F1CB60-3DF9-AB9F-B9A0-1B47F526295E}"/>
            </ac:spMkLst>
          </pc:spChg>
          <pc:grpChg chg="mod">
            <ac:chgData name="Kim Nawrocki" userId="de6ae20f-371f-49c5-b513-b4ec07ff3c6e" providerId="ADAL" clId="{BE7065F7-FC72-42CC-AB98-74CDFD3C916E}" dt="2026-01-29T19:11:27.596" v="1568" actId="962"/>
            <ac:grpSpMkLst>
              <pc:docMk/>
              <pc:sldMasterMk cId="2874157284" sldId="2147483648"/>
              <pc:sldLayoutMk cId="200992598" sldId="2147483667"/>
              <ac:grpSpMk id="15" creationId="{903BDAAF-1D33-FDA8-7DD8-A853834D041D}"/>
            </ac:grpSpMkLst>
          </pc:grpChg>
        </pc:sldLayoutChg>
        <pc:sldLayoutChg chg="modSp mod">
          <pc:chgData name="Kim Nawrocki" userId="de6ae20f-371f-49c5-b513-b4ec07ff3c6e" providerId="ADAL" clId="{BE7065F7-FC72-42CC-AB98-74CDFD3C916E}" dt="2026-01-29T19:11:30.333" v="1569" actId="962"/>
          <pc:sldLayoutMkLst>
            <pc:docMk/>
            <pc:sldMasterMk cId="2874157284" sldId="2147483648"/>
            <pc:sldLayoutMk cId="235537974" sldId="2147483668"/>
          </pc:sldLayoutMkLst>
          <pc:spChg chg="mod">
            <ac:chgData name="Kim Nawrocki" userId="de6ae20f-371f-49c5-b513-b4ec07ff3c6e" providerId="ADAL" clId="{BE7065F7-FC72-42CC-AB98-74CDFD3C916E}" dt="2026-01-29T19:11:30.333" v="1569" actId="962"/>
            <ac:spMkLst>
              <pc:docMk/>
              <pc:sldMasterMk cId="2874157284" sldId="2147483648"/>
              <pc:sldLayoutMk cId="235537974" sldId="2147483668"/>
              <ac:spMk id="3" creationId="{FDC33C8E-1A3F-86FD-746A-97EF01D1BBB3}"/>
            </ac:spMkLst>
          </pc:spChg>
        </pc:sldLayoutChg>
        <pc:sldLayoutChg chg="modSp mod">
          <pc:chgData name="Kim Nawrocki" userId="de6ae20f-371f-49c5-b513-b4ec07ff3c6e" providerId="ADAL" clId="{BE7065F7-FC72-42CC-AB98-74CDFD3C916E}" dt="2026-01-29T19:11:32.813" v="1570" actId="962"/>
          <pc:sldLayoutMkLst>
            <pc:docMk/>
            <pc:sldMasterMk cId="2874157284" sldId="2147483648"/>
            <pc:sldLayoutMk cId="3979243339" sldId="2147483669"/>
          </pc:sldLayoutMkLst>
          <pc:spChg chg="mod">
            <ac:chgData name="Kim Nawrocki" userId="de6ae20f-371f-49c5-b513-b4ec07ff3c6e" providerId="ADAL" clId="{BE7065F7-FC72-42CC-AB98-74CDFD3C916E}" dt="2026-01-29T19:11:32.813" v="1570" actId="962"/>
            <ac:spMkLst>
              <pc:docMk/>
              <pc:sldMasterMk cId="2874157284" sldId="2147483648"/>
              <pc:sldLayoutMk cId="3979243339" sldId="2147483669"/>
              <ac:spMk id="2" creationId="{056DCB72-DCA0-EEA6-1822-F1A7BBE06D32}"/>
            </ac:spMkLst>
          </pc:spChg>
        </pc:sldLayoutChg>
        <pc:sldLayoutChg chg="modSp mod">
          <pc:chgData name="Kim Nawrocki" userId="de6ae20f-371f-49c5-b513-b4ec07ff3c6e" providerId="ADAL" clId="{BE7065F7-FC72-42CC-AB98-74CDFD3C916E}" dt="2026-01-29T19:11:38.177" v="1572" actId="962"/>
          <pc:sldLayoutMkLst>
            <pc:docMk/>
            <pc:sldMasterMk cId="2874157284" sldId="2147483648"/>
            <pc:sldLayoutMk cId="385861582" sldId="2147483670"/>
          </pc:sldLayoutMkLst>
          <pc:spChg chg="mod">
            <ac:chgData name="Kim Nawrocki" userId="de6ae20f-371f-49c5-b513-b4ec07ff3c6e" providerId="ADAL" clId="{BE7065F7-FC72-42CC-AB98-74CDFD3C916E}" dt="2026-01-29T19:11:38.177" v="1572" actId="962"/>
            <ac:spMkLst>
              <pc:docMk/>
              <pc:sldMasterMk cId="2874157284" sldId="2147483648"/>
              <pc:sldLayoutMk cId="385861582" sldId="2147483670"/>
              <ac:spMk id="13" creationId="{0C4A73D0-3E85-D60A-1825-F408B1667D29}"/>
            </ac:spMkLst>
          </pc:spChg>
          <pc:spChg chg="mod">
            <ac:chgData name="Kim Nawrocki" userId="de6ae20f-371f-49c5-b513-b4ec07ff3c6e" providerId="ADAL" clId="{BE7065F7-FC72-42CC-AB98-74CDFD3C916E}" dt="2026-01-29T19:11:35.413" v="1571" actId="962"/>
            <ac:spMkLst>
              <pc:docMk/>
              <pc:sldMasterMk cId="2874157284" sldId="2147483648"/>
              <pc:sldLayoutMk cId="385861582" sldId="2147483670"/>
              <ac:spMk id="18" creationId="{F4AAF053-A695-3E40-581D-1BD9FA0579ED}"/>
            </ac:spMkLst>
          </pc:spChg>
          <pc:grpChg chg="mod">
            <ac:chgData name="Kim Nawrocki" userId="de6ae20f-371f-49c5-b513-b4ec07ff3c6e" providerId="ADAL" clId="{BE7065F7-FC72-42CC-AB98-74CDFD3C916E}" dt="2026-01-29T19:11:38.177" v="1572" actId="962"/>
            <ac:grpSpMkLst>
              <pc:docMk/>
              <pc:sldMasterMk cId="2874157284" sldId="2147483648"/>
              <pc:sldLayoutMk cId="385861582" sldId="2147483670"/>
              <ac:grpSpMk id="14" creationId="{F7610D4C-E12A-CEE9-BA48-16F4463F627B}"/>
            </ac:grpSpMkLst>
          </pc:grpChg>
        </pc:sldLayoutChg>
        <pc:sldLayoutChg chg="modSp mod">
          <pc:chgData name="Kim Nawrocki" userId="de6ae20f-371f-49c5-b513-b4ec07ff3c6e" providerId="ADAL" clId="{BE7065F7-FC72-42CC-AB98-74CDFD3C916E}" dt="2026-01-29T19:11:22.316" v="1567" actId="962"/>
          <pc:sldLayoutMkLst>
            <pc:docMk/>
            <pc:sldMasterMk cId="2874157284" sldId="2147483648"/>
            <pc:sldLayoutMk cId="1326549512" sldId="2147483671"/>
          </pc:sldLayoutMkLst>
          <pc:spChg chg="mod">
            <ac:chgData name="Kim Nawrocki" userId="de6ae20f-371f-49c5-b513-b4ec07ff3c6e" providerId="ADAL" clId="{BE7065F7-FC72-42CC-AB98-74CDFD3C916E}" dt="2026-01-29T19:11:17.676" v="1566" actId="962"/>
            <ac:spMkLst>
              <pc:docMk/>
              <pc:sldMasterMk cId="2874157284" sldId="2147483648"/>
              <pc:sldLayoutMk cId="1326549512" sldId="2147483671"/>
              <ac:spMk id="13" creationId="{0C4A73D0-3E85-D60A-1825-F408B1667D29}"/>
            </ac:spMkLst>
          </pc:spChg>
          <pc:spChg chg="mod">
            <ac:chgData name="Kim Nawrocki" userId="de6ae20f-371f-49c5-b513-b4ec07ff3c6e" providerId="ADAL" clId="{BE7065F7-FC72-42CC-AB98-74CDFD3C916E}" dt="2026-01-29T19:11:22.316" v="1567" actId="962"/>
            <ac:spMkLst>
              <pc:docMk/>
              <pc:sldMasterMk cId="2874157284" sldId="2147483648"/>
              <pc:sldLayoutMk cId="1326549512" sldId="2147483671"/>
              <ac:spMk id="18" creationId="{F4AAF053-A695-3E40-581D-1BD9FA0579ED}"/>
            </ac:spMkLst>
          </pc:spChg>
          <pc:grpChg chg="mod">
            <ac:chgData name="Kim Nawrocki" userId="de6ae20f-371f-49c5-b513-b4ec07ff3c6e" providerId="ADAL" clId="{BE7065F7-FC72-42CC-AB98-74CDFD3C916E}" dt="2026-01-29T19:11:17.676" v="1566" actId="962"/>
            <ac:grpSpMkLst>
              <pc:docMk/>
              <pc:sldMasterMk cId="2874157284" sldId="2147483648"/>
              <pc:sldLayoutMk cId="1326549512" sldId="2147483671"/>
              <ac:grpSpMk id="14" creationId="{F7610D4C-E12A-CEE9-BA48-16F4463F627B}"/>
            </ac:grpSpMkLst>
          </pc:grpChg>
        </pc:sldLayoutChg>
        <pc:sldLayoutChg chg="modSp mod">
          <pc:chgData name="Kim Nawrocki" userId="de6ae20f-371f-49c5-b513-b4ec07ff3c6e" providerId="ADAL" clId="{BE7065F7-FC72-42CC-AB98-74CDFD3C916E}" dt="2026-01-29T19:10:48.614" v="1561" actId="962"/>
          <pc:sldLayoutMkLst>
            <pc:docMk/>
            <pc:sldMasterMk cId="2874157284" sldId="2147483648"/>
            <pc:sldLayoutMk cId="398934818" sldId="2147483672"/>
          </pc:sldLayoutMkLst>
          <pc:spChg chg="mod">
            <ac:chgData name="Kim Nawrocki" userId="de6ae20f-371f-49c5-b513-b4ec07ff3c6e" providerId="ADAL" clId="{BE7065F7-FC72-42CC-AB98-74CDFD3C916E}" dt="2026-01-29T18:09:57.894" v="1347" actId="207"/>
            <ac:spMkLst>
              <pc:docMk/>
              <pc:sldMasterMk cId="2874157284" sldId="2147483648"/>
              <pc:sldLayoutMk cId="398934818" sldId="2147483672"/>
              <ac:spMk id="3" creationId="{FD5A89FB-E2B5-940B-2FFA-750BFE8240BA}"/>
            </ac:spMkLst>
          </pc:spChg>
          <pc:spChg chg="mod">
            <ac:chgData name="Kim Nawrocki" userId="de6ae20f-371f-49c5-b513-b4ec07ff3c6e" providerId="ADAL" clId="{BE7065F7-FC72-42CC-AB98-74CDFD3C916E}" dt="2026-01-29T19:10:48.614" v="1561" actId="962"/>
            <ac:spMkLst>
              <pc:docMk/>
              <pc:sldMasterMk cId="2874157284" sldId="2147483648"/>
              <pc:sldLayoutMk cId="398934818" sldId="2147483672"/>
              <ac:spMk id="19" creationId="{C884A0A5-1F23-6C71-2336-C191B9962BFB}"/>
            </ac:spMkLst>
          </pc:spChg>
        </pc:sldLayoutChg>
        <pc:sldLayoutChg chg="modSp mod">
          <pc:chgData name="Kim Nawrocki" userId="de6ae20f-371f-49c5-b513-b4ec07ff3c6e" providerId="ADAL" clId="{BE7065F7-FC72-42CC-AB98-74CDFD3C916E}" dt="2026-01-29T19:11:14.535" v="1565" actId="962"/>
          <pc:sldLayoutMkLst>
            <pc:docMk/>
            <pc:sldMasterMk cId="2874157284" sldId="2147483648"/>
            <pc:sldLayoutMk cId="145763229" sldId="2147483673"/>
          </pc:sldLayoutMkLst>
          <pc:spChg chg="mod">
            <ac:chgData name="Kim Nawrocki" userId="de6ae20f-371f-49c5-b513-b4ec07ff3c6e" providerId="ADAL" clId="{BE7065F7-FC72-42CC-AB98-74CDFD3C916E}" dt="2026-01-29T19:11:14.535" v="1565" actId="962"/>
            <ac:spMkLst>
              <pc:docMk/>
              <pc:sldMasterMk cId="2874157284" sldId="2147483648"/>
              <pc:sldLayoutMk cId="145763229" sldId="2147483673"/>
              <ac:spMk id="19" creationId="{C884A0A5-1F23-6C71-2336-C191B9962BFB}"/>
            </ac:spMkLst>
          </pc:spChg>
        </pc:sldLayoutChg>
        <pc:sldLayoutChg chg="addSp delSp modSp add mod ord modTransition">
          <pc:chgData name="Kim Nawrocki" userId="de6ae20f-371f-49c5-b513-b4ec07ff3c6e" providerId="ADAL" clId="{BE7065F7-FC72-42CC-AB98-74CDFD3C916E}" dt="2026-01-29T19:11:42.249" v="1573" actId="962"/>
          <pc:sldLayoutMkLst>
            <pc:docMk/>
            <pc:sldMasterMk cId="2874157284" sldId="2147483648"/>
            <pc:sldLayoutMk cId="262188101" sldId="2147483674"/>
          </pc:sldLayoutMkLst>
          <pc:spChg chg="mod">
            <ac:chgData name="Kim Nawrocki" userId="de6ae20f-371f-49c5-b513-b4ec07ff3c6e" providerId="ADAL" clId="{BE7065F7-FC72-42CC-AB98-74CDFD3C916E}" dt="2026-01-29T16:48:00.300" v="930" actId="207"/>
            <ac:spMkLst>
              <pc:docMk/>
              <pc:sldMasterMk cId="2874157284" sldId="2147483648"/>
              <pc:sldLayoutMk cId="262188101" sldId="2147483674"/>
              <ac:spMk id="2" creationId="{7C6F3CDC-2904-7B57-C1B6-94876E2EC404}"/>
            </ac:spMkLst>
          </pc:spChg>
          <pc:spChg chg="mod">
            <ac:chgData name="Kim Nawrocki" userId="de6ae20f-371f-49c5-b513-b4ec07ff3c6e" providerId="ADAL" clId="{BE7065F7-FC72-42CC-AB98-74CDFD3C916E}" dt="2026-01-29T19:11:42.249" v="1573" actId="962"/>
            <ac:spMkLst>
              <pc:docMk/>
              <pc:sldMasterMk cId="2874157284" sldId="2147483648"/>
              <pc:sldLayoutMk cId="262188101" sldId="2147483674"/>
              <ac:spMk id="3" creationId="{FD5A89FB-E2B5-940B-2FFA-750BFE8240BA}"/>
            </ac:spMkLst>
          </pc:spChg>
          <pc:spChg chg="add mod">
            <ac:chgData name="Kim Nawrocki" userId="de6ae20f-371f-49c5-b513-b4ec07ff3c6e" providerId="ADAL" clId="{BE7065F7-FC72-42CC-AB98-74CDFD3C916E}" dt="2026-01-29T16:52:38.702" v="958" actId="14100"/>
            <ac:spMkLst>
              <pc:docMk/>
              <pc:sldMasterMk cId="2874157284" sldId="2147483648"/>
              <pc:sldLayoutMk cId="262188101" sldId="2147483674"/>
              <ac:spMk id="4" creationId="{A00A4382-625E-EF70-EC22-327488E4965E}"/>
            </ac:spMkLst>
          </pc:spChg>
          <pc:spChg chg="add mod">
            <ac:chgData name="Kim Nawrocki" userId="de6ae20f-371f-49c5-b513-b4ec07ff3c6e" providerId="ADAL" clId="{BE7065F7-FC72-42CC-AB98-74CDFD3C916E}" dt="2026-01-29T16:55:05.767" v="976" actId="207"/>
            <ac:spMkLst>
              <pc:docMk/>
              <pc:sldMasterMk cId="2874157284" sldId="2147483648"/>
              <pc:sldLayoutMk cId="262188101" sldId="2147483674"/>
              <ac:spMk id="6" creationId="{B9E2DC2B-5D6D-BF79-3C12-2AD353A1D911}"/>
            </ac:spMkLst>
          </pc:spChg>
          <pc:spChg chg="mod">
            <ac:chgData name="Kim Nawrocki" userId="de6ae20f-371f-49c5-b513-b4ec07ff3c6e" providerId="ADAL" clId="{BE7065F7-FC72-42CC-AB98-74CDFD3C916E}" dt="2026-01-29T19:11:42.249" v="1573" actId="962"/>
            <ac:spMkLst>
              <pc:docMk/>
              <pc:sldMasterMk cId="2874157284" sldId="2147483648"/>
              <pc:sldLayoutMk cId="262188101" sldId="2147483674"/>
              <ac:spMk id="19" creationId="{C884A0A5-1F23-6C71-2336-C191B9962BFB}"/>
            </ac:spMkLst>
          </pc:spChg>
        </pc:sldLayoutChg>
      </pc:sldMasterChg>
    </pc:docChg>
  </pc:docChgLst>
  <pc:docChgLst>
    <pc:chgData name="acifuentes@honorlock.com" userId="S::urn:spo:guest#acifuentes@honorlock.com::" providerId="AD" clId="Web-{B45AF4FD-E452-8A0B-AF9B-F85466289C94}"/>
    <pc:docChg chg="sldOrd">
      <pc:chgData name="acifuentes@honorlock.com" userId="S::urn:spo:guest#acifuentes@honorlock.com::" providerId="AD" clId="Web-{B45AF4FD-E452-8A0B-AF9B-F85466289C94}" dt="2026-02-02T19:52:51.066" v="0"/>
      <pc:docMkLst>
        <pc:docMk/>
      </pc:docMkLst>
      <pc:sldChg chg="ord">
        <pc:chgData name="acifuentes@honorlock.com" userId="S::urn:spo:guest#acifuentes@honorlock.com::" providerId="AD" clId="Web-{B45AF4FD-E452-8A0B-AF9B-F85466289C94}" dt="2026-02-02T19:52:51.066" v="0"/>
        <pc:sldMkLst>
          <pc:docMk/>
          <pc:sldMk cId="3055905582" sldId="391"/>
        </pc:sldMkLst>
      </pc:sldChg>
    </pc:docChg>
  </pc:docChgLst>
  <pc:docChgLst>
    <pc:chgData name="pmorales@honorlock.com" userId="S::urn:spo:guest#pmorales@honorlock.com::" providerId="AD" clId="Web-{D32AB292-A17C-4515-BCDD-B4B3C076036B}"/>
    <pc:docChg chg="modSld">
      <pc:chgData name="pmorales@honorlock.com" userId="S::urn:spo:guest#pmorales@honorlock.com::" providerId="AD" clId="Web-{D32AB292-A17C-4515-BCDD-B4B3C076036B}" dt="2026-02-05T04:00:21.243" v="521"/>
      <pc:docMkLst>
        <pc:docMk/>
      </pc:docMkLst>
      <pc:sldChg chg="modNotes">
        <pc:chgData name="pmorales@honorlock.com" userId="S::urn:spo:guest#pmorales@honorlock.com::" providerId="AD" clId="Web-{D32AB292-A17C-4515-BCDD-B4B3C076036B}" dt="2026-02-05T03:40:06.653" v="274"/>
        <pc:sldMkLst>
          <pc:docMk/>
          <pc:sldMk cId="2397208414" sldId="376"/>
        </pc:sldMkLst>
      </pc:sldChg>
      <pc:sldChg chg="modNotes">
        <pc:chgData name="pmorales@honorlock.com" userId="S::urn:spo:guest#pmorales@honorlock.com::" providerId="AD" clId="Web-{D32AB292-A17C-4515-BCDD-B4B3C076036B}" dt="2026-02-05T03:38:33.576" v="268"/>
        <pc:sldMkLst>
          <pc:docMk/>
          <pc:sldMk cId="1583718678" sldId="390"/>
        </pc:sldMkLst>
      </pc:sldChg>
      <pc:sldChg chg="modNotes">
        <pc:chgData name="pmorales@honorlock.com" userId="S::urn:spo:guest#pmorales@honorlock.com::" providerId="AD" clId="Web-{D32AB292-A17C-4515-BCDD-B4B3C076036B}" dt="2026-02-05T03:57:41.557" v="467"/>
        <pc:sldMkLst>
          <pc:docMk/>
          <pc:sldMk cId="206685866" sldId="395"/>
        </pc:sldMkLst>
      </pc:sldChg>
      <pc:sldChg chg="modNotes">
        <pc:chgData name="pmorales@honorlock.com" userId="S::urn:spo:guest#pmorales@honorlock.com::" providerId="AD" clId="Web-{D32AB292-A17C-4515-BCDD-B4B3C076036B}" dt="2026-02-05T04:00:21.243" v="521"/>
        <pc:sldMkLst>
          <pc:docMk/>
          <pc:sldMk cId="110887724" sldId="3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7C5B3-3652-4D3A-B1AC-033081BE2499}"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3BD6F-28B8-44B3-97C0-BC7550659016}" type="slidenum">
              <a:rPr lang="en-US" smtClean="0"/>
              <a:t>‹#›</a:t>
            </a:fld>
            <a:endParaRPr lang="en-US"/>
          </a:p>
        </p:txBody>
      </p:sp>
    </p:spTree>
    <p:extLst>
      <p:ext uri="{BB962C8B-B14F-4D97-AF65-F5344CB8AC3E}">
        <p14:creationId xmlns:p14="http://schemas.microsoft.com/office/powerpoint/2010/main" val="61876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onorlock.com/blocking-ai-tool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sche.org/2025/07/02/new-use-of-artificial-intelligence-accreditation-policy-and-procedure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sacscoc.org/app/uploads/2024/12/AI-in-Accreditation.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1</a:t>
            </a:fld>
            <a:endParaRPr lang="en-US"/>
          </a:p>
        </p:txBody>
      </p:sp>
    </p:spTree>
    <p:extLst>
      <p:ext uri="{BB962C8B-B14F-4D97-AF65-F5344CB8AC3E}">
        <p14:creationId xmlns:p14="http://schemas.microsoft.com/office/powerpoint/2010/main" val="287392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Van</a:t>
            </a:r>
          </a:p>
        </p:txBody>
      </p:sp>
      <p:sp>
        <p:nvSpPr>
          <p:cNvPr id="4" name="Slide Number Placeholder 3"/>
          <p:cNvSpPr>
            <a:spLocks noGrp="1"/>
          </p:cNvSpPr>
          <p:nvPr>
            <p:ph type="sldNum" sz="quarter" idx="5"/>
          </p:nvPr>
        </p:nvSpPr>
        <p:spPr/>
        <p:txBody>
          <a:bodyPr/>
          <a:lstStyle/>
          <a:p>
            <a:fld id="{22F3BD6F-28B8-44B3-97C0-BC7550659016}" type="slidenum">
              <a:rPr lang="en-US" smtClean="0"/>
              <a:t>10</a:t>
            </a:fld>
            <a:endParaRPr lang="en-US"/>
          </a:p>
        </p:txBody>
      </p:sp>
    </p:spTree>
    <p:extLst>
      <p:ext uri="{BB962C8B-B14F-4D97-AF65-F5344CB8AC3E}">
        <p14:creationId xmlns:p14="http://schemas.microsoft.com/office/powerpoint/2010/main" val="2965365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a:t>Van - look at strategies, most successful is cross functional teams</a:t>
            </a:r>
          </a:p>
          <a:p>
            <a:pPr marL="0" lvl="0" indent="0" algn="l" rtl="0">
              <a:spcBef>
                <a:spcPts val="0"/>
              </a:spcBef>
              <a:spcAft>
                <a:spcPts val="0"/>
              </a:spcAft>
              <a:buNone/>
            </a:pPr>
            <a:endParaRPr lang="en-US" sz="1200"/>
          </a:p>
          <a:p>
            <a:pPr marL="0" lvl="0" indent="0" algn="l" rtl="0">
              <a:spcBef>
                <a:spcPts val="0"/>
              </a:spcBef>
              <a:spcAft>
                <a:spcPts val="0"/>
              </a:spcAft>
              <a:buNone/>
            </a:pPr>
            <a:r>
              <a:rPr lang="en-US" sz="1200"/>
              <a:t>Michelle then to add commentary on the success of cross functional teams then it goes to Van + Paul on slide 7</a:t>
            </a: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Michelle commentary - not reinventing the wheel</a:t>
            </a:r>
            <a:endParaRPr lang="en-US" sz="1200"/>
          </a:p>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11</a:t>
            </a:fld>
            <a:endParaRPr lang="en-US"/>
          </a:p>
        </p:txBody>
      </p:sp>
    </p:spTree>
    <p:extLst>
      <p:ext uri="{BB962C8B-B14F-4D97-AF65-F5344CB8AC3E}">
        <p14:creationId xmlns:p14="http://schemas.microsoft.com/office/powerpoint/2010/main" val="3987010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200" dirty="0">
                <a:solidFill>
                  <a:schemeClr val="dk1"/>
                </a:solidFill>
                <a:latin typeface="Poppins"/>
                <a:ea typeface="Poppins"/>
                <a:cs typeface="Poppins"/>
                <a:sym typeface="Poppins"/>
              </a:rPr>
              <a:t>Van + Paul</a:t>
            </a:r>
          </a:p>
          <a:p>
            <a:pPr marL="0" lvl="0" indent="0" algn="l" rtl="0">
              <a:lnSpc>
                <a:spcPct val="115000"/>
              </a:lnSpc>
              <a:spcBef>
                <a:spcPts val="0"/>
              </a:spcBef>
              <a:spcAft>
                <a:spcPts val="0"/>
              </a:spcAft>
              <a:buNone/>
            </a:pPr>
            <a:r>
              <a:rPr lang="en-US" sz="1200" dirty="0">
                <a:solidFill>
                  <a:schemeClr val="dk1"/>
                </a:solidFill>
                <a:latin typeface="Poppins"/>
                <a:ea typeface="Poppins"/>
                <a:cs typeface="Poppins"/>
                <a:sym typeface="Poppins"/>
              </a:rPr>
              <a:t>Van - the importance of creating a large table and the importance of student voice (bring them in a </a:t>
            </a:r>
            <a:r>
              <a:rPr lang="en-US" sz="1200" dirty="0" err="1">
                <a:solidFill>
                  <a:schemeClr val="dk1"/>
                </a:solidFill>
                <a:latin typeface="Poppins"/>
                <a:ea typeface="Poppins"/>
                <a:cs typeface="Poppins"/>
                <a:sym typeface="Poppins"/>
              </a:rPr>
              <a:t>a</a:t>
            </a:r>
            <a:r>
              <a:rPr lang="en-US" sz="1200" dirty="0">
                <a:solidFill>
                  <a:schemeClr val="dk1"/>
                </a:solidFill>
                <a:latin typeface="Poppins"/>
                <a:ea typeface="Poppins"/>
                <a:cs typeface="Poppins"/>
                <a:sym typeface="Poppins"/>
              </a:rPr>
              <a:t> key stakeholder is critical)</a:t>
            </a:r>
            <a:endParaRPr lang="en-US" sz="1200" dirty="0">
              <a:solidFill>
                <a:schemeClr val="dk1"/>
              </a:solidFill>
              <a:latin typeface="Poppins"/>
              <a:ea typeface="Poppins"/>
              <a:cs typeface="Poppins"/>
            </a:endParaRPr>
          </a:p>
          <a:p>
            <a:pPr>
              <a:lnSpc>
                <a:spcPct val="115000"/>
              </a:lnSpc>
            </a:pPr>
            <a:endParaRPr lang="en-US" dirty="0">
              <a:solidFill>
                <a:schemeClr val="dk1"/>
              </a:solidFill>
              <a:latin typeface="Poppins"/>
              <a:ea typeface="Poppins"/>
              <a:cs typeface="Poppins"/>
              <a:sym typeface="Poppins"/>
            </a:endParaRPr>
          </a:p>
          <a:p>
            <a:pPr marL="0" lvl="0" indent="0" algn="l">
              <a:lnSpc>
                <a:spcPct val="114999"/>
              </a:lnSpc>
              <a:spcBef>
                <a:spcPts val="0"/>
              </a:spcBef>
              <a:spcAft>
                <a:spcPts val="0"/>
              </a:spcAft>
              <a:buNone/>
            </a:pPr>
            <a:r>
              <a:rPr lang="en-US" sz="1200" dirty="0">
                <a:solidFill>
                  <a:schemeClr val="dk1"/>
                </a:solidFill>
                <a:latin typeface="Poppins"/>
                <a:ea typeface="Poppins"/>
                <a:cs typeface="Poppins"/>
                <a:sym typeface="Poppins"/>
              </a:rPr>
              <a:t>Paul - </a:t>
            </a:r>
            <a:r>
              <a:rPr lang="en-US" sz="1200" b="1" i="1" dirty="0">
                <a:solidFill>
                  <a:schemeClr val="dk1"/>
                </a:solidFill>
                <a:latin typeface="Poppins"/>
                <a:ea typeface="Poppins"/>
                <a:cs typeface="Poppins"/>
                <a:sym typeface="Poppins"/>
              </a:rPr>
              <a:t>to keep it broad</a:t>
            </a:r>
            <a:r>
              <a:rPr lang="en-US" sz="1200" dirty="0">
                <a:solidFill>
                  <a:schemeClr val="dk1"/>
                </a:solidFill>
                <a:latin typeface="Poppins"/>
                <a:ea typeface="Poppins"/>
                <a:cs typeface="Poppins"/>
                <a:sym typeface="Poppins"/>
              </a:rPr>
              <a:t>, discuss possible controls for this strategy, partnering with IT/security to ensure controls are in place. This ensures that your infosec group doesn’t become a blocker to momentum with the initiative. </a:t>
            </a:r>
            <a:endParaRPr lang="en-US" dirty="0"/>
          </a:p>
          <a:p>
            <a:pPr marL="0" lvl="0" indent="0" algn="l">
              <a:lnSpc>
                <a:spcPct val="114999"/>
              </a:lnSpc>
              <a:spcBef>
                <a:spcPts val="0"/>
              </a:spcBef>
              <a:spcAft>
                <a:spcPts val="0"/>
              </a:spcAft>
              <a:buNone/>
            </a:pPr>
            <a:endParaRPr lang="en-US" sz="1200" dirty="0">
              <a:solidFill>
                <a:schemeClr val="dk1"/>
              </a:solidFill>
              <a:latin typeface="Poppins"/>
              <a:ea typeface="Poppins"/>
              <a:cs typeface="Poppins"/>
            </a:endParaRPr>
          </a:p>
          <a:p>
            <a:pPr>
              <a:lnSpc>
                <a:spcPct val="114999"/>
              </a:lnSpc>
            </a:pPr>
            <a:endParaRPr lang="en-US" dirty="0">
              <a:solidFill>
                <a:schemeClr val="dk1"/>
              </a:solidFill>
              <a:latin typeface="Poppins"/>
              <a:ea typeface="Poppins"/>
              <a:cs typeface="Poppins"/>
            </a:endParaRPr>
          </a:p>
          <a:p>
            <a:pPr>
              <a:lnSpc>
                <a:spcPct val="115000"/>
              </a:lnSpc>
            </a:pPr>
            <a:endParaRPr lang="en-US">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Poppins"/>
                <a:ea typeface="Poppins"/>
                <a:cs typeface="Poppins"/>
                <a:sym typeface="Poppins"/>
              </a:rPr>
              <a:t>Get the right people at the table - cross functional teams that include students to be involved in policy discussions, accessibility is key, IT/CISO, heading LMS, instructional designers (boots on the ground), C-suite</a:t>
            </a:r>
            <a:endParaRPr lang="en-US" sz="1200" dirty="0">
              <a:solidFill>
                <a:schemeClr val="dk1"/>
              </a:solidFill>
              <a:latin typeface="Poppins"/>
              <a:ea typeface="Poppins"/>
              <a:cs typeface="Poppins"/>
            </a:endParaRPr>
          </a:p>
          <a:p>
            <a:pPr marL="0" lvl="0" indent="0" algn="l" rtl="0">
              <a:lnSpc>
                <a:spcPct val="115000"/>
              </a:lnSpc>
              <a:spcBef>
                <a:spcPts val="0"/>
              </a:spcBef>
              <a:spcAft>
                <a:spcPts val="0"/>
              </a:spcAft>
              <a:buNone/>
            </a:pPr>
            <a:r>
              <a:rPr lang="en-US" sz="1200" dirty="0">
                <a:solidFill>
                  <a:schemeClr val="dk1"/>
                </a:solidFill>
                <a:latin typeface="Poppins"/>
                <a:ea typeface="Poppins"/>
                <a:cs typeface="Poppins"/>
                <a:sym typeface="Poppins"/>
              </a:rPr>
              <a:t>Involve procurement office - legal reproductions</a:t>
            </a:r>
            <a:endParaRPr lang="en-US" sz="1200" dirty="0">
              <a:solidFill>
                <a:schemeClr val="dk1"/>
              </a:solidFill>
              <a:latin typeface="Poppins"/>
              <a:ea typeface="Poppins"/>
              <a:cs typeface="Poppins"/>
            </a:endParaRPr>
          </a:p>
          <a:p>
            <a:pPr marL="0" lvl="0" indent="0" algn="l" rtl="0">
              <a:lnSpc>
                <a:spcPct val="115000"/>
              </a:lnSpc>
              <a:spcBef>
                <a:spcPts val="0"/>
              </a:spcBef>
              <a:spcAft>
                <a:spcPts val="0"/>
              </a:spcAft>
              <a:buNone/>
            </a:pPr>
            <a:r>
              <a:rPr lang="en-US" sz="1200" dirty="0">
                <a:solidFill>
                  <a:schemeClr val="dk1"/>
                </a:solidFill>
                <a:latin typeface="Poppins"/>
                <a:ea typeface="Poppins"/>
                <a:cs typeface="Poppins"/>
                <a:sym typeface="Poppins"/>
              </a:rPr>
              <a:t>Incorporate the student voice</a:t>
            </a:r>
            <a:endParaRPr lang="en-US" sz="1200" dirty="0">
              <a:solidFill>
                <a:schemeClr val="dk1"/>
              </a:solidFill>
              <a:latin typeface="Poppins"/>
              <a:ea typeface="Poppins"/>
              <a:cs typeface="Poppins"/>
            </a:endParaRPr>
          </a:p>
        </p:txBody>
      </p:sp>
      <p:sp>
        <p:nvSpPr>
          <p:cNvPr id="4" name="Slide Number Placeholder 3"/>
          <p:cNvSpPr>
            <a:spLocks noGrp="1"/>
          </p:cNvSpPr>
          <p:nvPr>
            <p:ph type="sldNum" sz="quarter" idx="5"/>
          </p:nvPr>
        </p:nvSpPr>
        <p:spPr/>
        <p:txBody>
          <a:bodyPr/>
          <a:lstStyle/>
          <a:p>
            <a:fld id="{22F3BD6F-28B8-44B3-97C0-BC7550659016}" type="slidenum">
              <a:rPr lang="en-US" smtClean="0"/>
              <a:t>12</a:t>
            </a:fld>
            <a:endParaRPr lang="en-US"/>
          </a:p>
        </p:txBody>
      </p:sp>
    </p:spTree>
    <p:extLst>
      <p:ext uri="{BB962C8B-B14F-4D97-AF65-F5344CB8AC3E}">
        <p14:creationId xmlns:p14="http://schemas.microsoft.com/office/powerpoint/2010/main" val="2376156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Van (priority slide)</a:t>
            </a:r>
          </a:p>
        </p:txBody>
      </p:sp>
      <p:sp>
        <p:nvSpPr>
          <p:cNvPr id="4" name="Slide Number Placeholder 3"/>
          <p:cNvSpPr>
            <a:spLocks noGrp="1"/>
          </p:cNvSpPr>
          <p:nvPr>
            <p:ph type="sldNum" sz="quarter" idx="5"/>
          </p:nvPr>
        </p:nvSpPr>
        <p:spPr/>
        <p:txBody>
          <a:bodyPr/>
          <a:lstStyle/>
          <a:p>
            <a:fld id="{22F3BD6F-28B8-44B3-97C0-BC7550659016}" type="slidenum">
              <a:rPr lang="en-US" smtClean="0"/>
              <a:t>13</a:t>
            </a:fld>
            <a:endParaRPr lang="en-US"/>
          </a:p>
        </p:txBody>
      </p:sp>
    </p:spTree>
    <p:extLst>
      <p:ext uri="{BB962C8B-B14F-4D97-AF65-F5344CB8AC3E}">
        <p14:creationId xmlns:p14="http://schemas.microsoft.com/office/powerpoint/2010/main" val="1394082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Van</a:t>
            </a:r>
          </a:p>
        </p:txBody>
      </p:sp>
      <p:sp>
        <p:nvSpPr>
          <p:cNvPr id="4" name="Slide Number Placeholder 3"/>
          <p:cNvSpPr>
            <a:spLocks noGrp="1"/>
          </p:cNvSpPr>
          <p:nvPr>
            <p:ph type="sldNum" sz="quarter" idx="5"/>
          </p:nvPr>
        </p:nvSpPr>
        <p:spPr/>
        <p:txBody>
          <a:bodyPr/>
          <a:lstStyle/>
          <a:p>
            <a:fld id="{22F3BD6F-28B8-44B3-97C0-BC7550659016}" type="slidenum">
              <a:rPr lang="en-US" smtClean="0"/>
              <a:t>14</a:t>
            </a:fld>
            <a:endParaRPr lang="en-US"/>
          </a:p>
        </p:txBody>
      </p:sp>
    </p:spTree>
    <p:extLst>
      <p:ext uri="{BB962C8B-B14F-4D97-AF65-F5344CB8AC3E}">
        <p14:creationId xmlns:p14="http://schemas.microsoft.com/office/powerpoint/2010/main" val="3780216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200" dirty="0">
                <a:solidFill>
                  <a:schemeClr val="dk1"/>
                </a:solidFill>
                <a:latin typeface="Poppins"/>
                <a:ea typeface="Poppins"/>
                <a:cs typeface="Poppins"/>
                <a:sym typeface="Poppins"/>
              </a:rPr>
              <a:t>Van + Paul </a:t>
            </a:r>
          </a:p>
          <a:p>
            <a:pPr marL="0" lvl="0" indent="0" algn="l" rtl="0">
              <a:lnSpc>
                <a:spcPct val="115000"/>
              </a:lnSpc>
              <a:spcBef>
                <a:spcPts val="0"/>
              </a:spcBef>
              <a:spcAft>
                <a:spcPts val="0"/>
              </a:spcAft>
              <a:buNone/>
            </a:pPr>
            <a:endParaRPr lang="en-US" sz="1200">
              <a:solidFill>
                <a:schemeClr val="dk1"/>
              </a:solidFill>
              <a:latin typeface="Poppins"/>
              <a:ea typeface="Poppins"/>
              <a:cs typeface="Poppins"/>
              <a:sym typeface="Poppins"/>
            </a:endParaRPr>
          </a:p>
          <a:p>
            <a:pPr>
              <a:lnSpc>
                <a:spcPct val="115000"/>
              </a:lnSpc>
            </a:pPr>
            <a:r>
              <a:rPr lang="en-US" sz="1200" dirty="0">
                <a:solidFill>
                  <a:schemeClr val="dk1"/>
                </a:solidFill>
                <a:latin typeface="Poppins"/>
                <a:ea typeface="Poppins"/>
                <a:cs typeface="Poppins"/>
                <a:sym typeface="Poppins"/>
              </a:rPr>
              <a:t>Van to take the lead talking about beyond the tools and the importance of human-in-the-loop, Paul to add commentary on what mindset graduates need to have </a:t>
            </a:r>
            <a:r>
              <a:rPr lang="en-US" dirty="0">
                <a:solidFill>
                  <a:schemeClr val="dk1"/>
                </a:solidFill>
                <a:latin typeface="Poppins"/>
                <a:ea typeface="Poppins"/>
                <a:cs typeface="Poppins"/>
                <a:sym typeface="Poppins"/>
              </a:rPr>
              <a:t>from </a:t>
            </a:r>
            <a:r>
              <a:rPr lang="en-US" sz="1200" dirty="0">
                <a:solidFill>
                  <a:schemeClr val="dk1"/>
                </a:solidFill>
                <a:latin typeface="Poppins"/>
                <a:ea typeface="Poppins"/>
                <a:cs typeface="Poppins"/>
                <a:sym typeface="Poppins"/>
              </a:rPr>
              <a:t>an</a:t>
            </a:r>
            <a:r>
              <a:rPr lang="en-US" dirty="0">
                <a:solidFill>
                  <a:schemeClr val="dk1"/>
                </a:solidFill>
                <a:latin typeface="Poppins"/>
                <a:ea typeface="Poppins"/>
                <a:cs typeface="Poppins"/>
                <a:sym typeface="Poppins"/>
              </a:rPr>
              <a:t> employers perspective</a:t>
            </a:r>
            <a:endParaRPr lang="en-US" sz="1200" dirty="0">
              <a:solidFill>
                <a:schemeClr val="dk1"/>
              </a:solidFill>
              <a:latin typeface="Poppins"/>
              <a:ea typeface="Poppins"/>
              <a:cs typeface="Poppins"/>
            </a:endParaRPr>
          </a:p>
          <a:p>
            <a:pPr marL="0" lvl="0" indent="0" algn="l" rtl="0">
              <a:lnSpc>
                <a:spcPct val="115000"/>
              </a:lnSpc>
              <a:spcBef>
                <a:spcPts val="0"/>
              </a:spcBef>
              <a:spcAft>
                <a:spcPts val="0"/>
              </a:spcAft>
              <a:buNone/>
            </a:pPr>
            <a:endParaRPr lang="en-US"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Poppins"/>
                <a:ea typeface="Poppins"/>
                <a:cs typeface="Poppins"/>
                <a:sym typeface="Poppins"/>
              </a:rPr>
              <a:t>What are the core capabilities that students need to have, what mindsets do you need employees to have</a:t>
            </a:r>
            <a:endParaRPr lang="en-US" sz="1200" dirty="0">
              <a:solidFill>
                <a:schemeClr val="dk1"/>
              </a:solidFill>
              <a:latin typeface="Poppins"/>
              <a:ea typeface="Poppins"/>
              <a:cs typeface="Poppins"/>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Poppins"/>
                <a:ea typeface="Poppins"/>
                <a:cs typeface="Poppins"/>
                <a:sym typeface="Poppins"/>
              </a:rPr>
              <a:t>What do you need that is uniquely human</a:t>
            </a:r>
            <a:endParaRPr lang="en-US" sz="1200" dirty="0">
              <a:solidFill>
                <a:schemeClr val="dk1"/>
              </a:solidFill>
              <a:latin typeface="Poppins"/>
              <a:ea typeface="Poppins"/>
              <a:cs typeface="Poppins"/>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Poppins"/>
                <a:ea typeface="Poppins"/>
                <a:cs typeface="Poppins"/>
                <a:sym typeface="Poppins"/>
              </a:rPr>
              <a:t>Constantly changing</a:t>
            </a:r>
            <a:endParaRPr lang="en-US" sz="1200" dirty="0">
              <a:solidFill>
                <a:schemeClr val="dk1"/>
              </a:solidFill>
              <a:latin typeface="Poppins"/>
              <a:ea typeface="Poppins"/>
              <a:cs typeface="Poppins"/>
            </a:endParaRPr>
          </a:p>
          <a:p>
            <a:pPr>
              <a:lnSpc>
                <a:spcPct val="114999"/>
              </a:lnSpc>
              <a:buSzPts val="1100"/>
            </a:pPr>
            <a:endParaRPr lang="en-US" dirty="0">
              <a:solidFill>
                <a:schemeClr val="dk1"/>
              </a:solidFill>
              <a:latin typeface="Poppins"/>
              <a:ea typeface="Poppins"/>
              <a:cs typeface="Poppins"/>
              <a:sym typeface="Poppins"/>
            </a:endParaRPr>
          </a:p>
          <a:p>
            <a:pPr>
              <a:lnSpc>
                <a:spcPct val="115000"/>
              </a:lnSpc>
              <a:buClr>
                <a:schemeClr val="dk1"/>
              </a:buClr>
              <a:buSzPts val="1100"/>
            </a:pPr>
            <a:r>
              <a:rPr lang="en-US" sz="1200" dirty="0">
                <a:solidFill>
                  <a:schemeClr val="dk1"/>
                </a:solidFill>
                <a:latin typeface="Poppins"/>
                <a:ea typeface="Poppins"/>
                <a:cs typeface="Poppins"/>
                <a:sym typeface="Poppins"/>
              </a:rPr>
              <a:t>Paul: </a:t>
            </a:r>
            <a:endParaRPr lang="en-US" dirty="0">
              <a:solidFill>
                <a:schemeClr val="dk1"/>
              </a:solidFill>
              <a:latin typeface="Poppins"/>
              <a:ea typeface="Poppins"/>
              <a:cs typeface="Poppins"/>
              <a:sym typeface="Poppins"/>
            </a:endParaRPr>
          </a:p>
          <a:p>
            <a:pPr>
              <a:lnSpc>
                <a:spcPct val="114999"/>
              </a:lnSpc>
              <a:buSzPts val="1100"/>
            </a:pPr>
            <a:r>
              <a:rPr lang="en-US" dirty="0">
                <a:solidFill>
                  <a:schemeClr val="dk1"/>
                </a:solidFill>
                <a:latin typeface="Poppins"/>
                <a:ea typeface="Poppins"/>
                <a:cs typeface="Poppins"/>
                <a:sym typeface="Poppins"/>
              </a:rPr>
              <a:t>While it is tempting to chase the tech, focus on developing</a:t>
            </a:r>
            <a:r>
              <a:rPr lang="en-US" sz="1200" dirty="0">
                <a:solidFill>
                  <a:schemeClr val="dk1"/>
                </a:solidFill>
                <a:latin typeface="Poppins"/>
                <a:ea typeface="Poppins"/>
                <a:cs typeface="Poppins"/>
                <a:sym typeface="Poppins"/>
              </a:rPr>
              <a:t> problem solving skills, critical thinking skills</a:t>
            </a:r>
            <a:endParaRPr lang="en-US" dirty="0"/>
          </a:p>
          <a:p>
            <a:pPr>
              <a:lnSpc>
                <a:spcPct val="115000"/>
              </a:lnSpc>
              <a:buClr>
                <a:schemeClr val="dk1"/>
              </a:buClr>
              <a:buSzPts val="1100"/>
            </a:pPr>
            <a:endParaRPr lang="en-US" b="1" dirty="0">
              <a:solidFill>
                <a:schemeClr val="dk1"/>
              </a:solidFill>
              <a:latin typeface="Poppins"/>
              <a:ea typeface="Poppins"/>
              <a:cs typeface="Poppins"/>
              <a:sym typeface="Poppins"/>
            </a:endParaRPr>
          </a:p>
          <a:p>
            <a:pPr>
              <a:lnSpc>
                <a:spcPct val="114999"/>
              </a:lnSpc>
              <a:buSzPts val="1100"/>
            </a:pPr>
            <a:r>
              <a:rPr lang="en-US" sz="1200" b="1" dirty="0">
                <a:solidFill>
                  <a:schemeClr val="dk1"/>
                </a:solidFill>
                <a:latin typeface="Poppins"/>
                <a:ea typeface="Poppins"/>
                <a:cs typeface="Poppins"/>
                <a:sym typeface="Poppins"/>
              </a:rPr>
              <a:t>How strong their fact checking skills are</a:t>
            </a:r>
            <a:r>
              <a:rPr lang="en-US" b="1" dirty="0">
                <a:solidFill>
                  <a:schemeClr val="dk1"/>
                </a:solidFill>
                <a:latin typeface="Poppins"/>
                <a:ea typeface="Poppins"/>
                <a:cs typeface="Poppins"/>
                <a:sym typeface="Poppins"/>
              </a:rPr>
              <a:t> </a:t>
            </a:r>
            <a:r>
              <a:rPr lang="en-US" dirty="0">
                <a:solidFill>
                  <a:schemeClr val="dk1"/>
                </a:solidFill>
                <a:latin typeface="Poppins"/>
                <a:ea typeface="Poppins"/>
                <a:cs typeface="Poppins"/>
                <a:sym typeface="Poppins"/>
              </a:rPr>
              <a:t>– we are seeing a rise in real time assessment during interviews, sometimes in a controlled environment and other times watching how the candidate could and would interact with an AI model or other automation tool. </a:t>
            </a:r>
            <a:endParaRPr lang="en-US" sz="1200" dirty="0">
              <a:solidFill>
                <a:schemeClr val="dk1"/>
              </a:solidFill>
              <a:latin typeface="Poppins"/>
              <a:ea typeface="Poppins"/>
              <a:cs typeface="Poppins"/>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Poppins"/>
                <a:ea typeface="Poppins"/>
                <a:cs typeface="Poppins"/>
                <a:sym typeface="Poppins"/>
              </a:rPr>
              <a:t>How do you take a problem and </a:t>
            </a:r>
            <a:r>
              <a:rPr lang="en-US" sz="1200" b="1" dirty="0">
                <a:solidFill>
                  <a:schemeClr val="dk1"/>
                </a:solidFill>
                <a:latin typeface="Poppins"/>
                <a:ea typeface="Poppins"/>
                <a:cs typeface="Poppins"/>
                <a:sym typeface="Poppins"/>
              </a:rPr>
              <a:t>frame </a:t>
            </a:r>
            <a:r>
              <a:rPr lang="en-US" sz="1200" dirty="0">
                <a:solidFill>
                  <a:schemeClr val="dk1"/>
                </a:solidFill>
                <a:latin typeface="Poppins"/>
                <a:ea typeface="Poppins"/>
                <a:cs typeface="Poppins"/>
                <a:sym typeface="Poppins"/>
              </a:rPr>
              <a:t>it in a way that your tools can help you solve </a:t>
            </a:r>
            <a:endParaRPr lang="en-US" sz="1200" dirty="0">
              <a:solidFill>
                <a:schemeClr val="dk1"/>
              </a:solidFill>
              <a:latin typeface="Poppins"/>
              <a:ea typeface="Poppins"/>
              <a:cs typeface="Poppins"/>
            </a:endParaRPr>
          </a:p>
          <a:p>
            <a:pPr>
              <a:lnSpc>
                <a:spcPct val="115000"/>
              </a:lnSpc>
              <a:buClr>
                <a:schemeClr val="dk1"/>
              </a:buClr>
              <a:buSzPts val="1100"/>
            </a:pPr>
            <a:endParaRPr lang="en-US" dirty="0">
              <a:solidFill>
                <a:schemeClr val="dk1"/>
              </a:solidFill>
              <a:latin typeface="Poppins"/>
              <a:ea typeface="Poppins"/>
              <a:cs typeface="Poppins"/>
              <a:sym typeface="Poppins"/>
            </a:endParaRPr>
          </a:p>
          <a:p>
            <a:pPr>
              <a:lnSpc>
                <a:spcPct val="114999"/>
              </a:lnSpc>
              <a:buSzPts val="1100"/>
            </a:pPr>
            <a:r>
              <a:rPr lang="en-US" sz="1200" dirty="0">
                <a:solidFill>
                  <a:schemeClr val="dk1"/>
                </a:solidFill>
                <a:latin typeface="Poppins"/>
                <a:ea typeface="Poppins"/>
                <a:cs typeface="Poppins"/>
                <a:sym typeface="Poppins"/>
              </a:rPr>
              <a:t>Where is the human in the loop?</a:t>
            </a:r>
            <a:r>
              <a:rPr lang="en-US" dirty="0">
                <a:solidFill>
                  <a:schemeClr val="dk1"/>
                </a:solidFill>
                <a:latin typeface="Poppins"/>
                <a:ea typeface="Poppins"/>
                <a:cs typeface="Poppins"/>
                <a:sym typeface="Poppins"/>
              </a:rPr>
              <a:t> </a:t>
            </a:r>
            <a:r>
              <a:rPr lang="en-US">
                <a:solidFill>
                  <a:schemeClr val="dk1"/>
                </a:solidFill>
                <a:latin typeface="Poppins"/>
                <a:cs typeface="Poppins"/>
                <a:sym typeface="Poppins"/>
              </a:rPr>
              <a:t>the most expensive employee is the one who trusts AI blindly. The most valuable is the one who uses AI to scale, but remains the ultimate arbiter of the truth.</a:t>
            </a:r>
            <a:endParaRPr lang="en-US">
              <a:solidFill>
                <a:schemeClr val="dk1"/>
              </a:solidFill>
              <a:latin typeface="Poppins"/>
              <a:cs typeface="Poppins"/>
            </a:endParaRPr>
          </a:p>
          <a:p>
            <a:pPr>
              <a:lnSpc>
                <a:spcPct val="115000"/>
              </a:lnSpc>
              <a:buClr>
                <a:schemeClr val="dk1"/>
              </a:buClr>
              <a:buSzPts val="1100"/>
            </a:pPr>
            <a:r>
              <a:rPr lang="en-US" dirty="0">
                <a:solidFill>
                  <a:schemeClr val="dk1"/>
                </a:solidFill>
                <a:latin typeface="Poppins"/>
                <a:ea typeface="Poppins"/>
                <a:cs typeface="Poppins"/>
                <a:sym typeface="Poppins"/>
              </a:rPr>
              <a:t>They need to possess a unique set</a:t>
            </a:r>
            <a:r>
              <a:rPr lang="en-US" sz="1200" dirty="0">
                <a:solidFill>
                  <a:schemeClr val="dk1"/>
                </a:solidFill>
                <a:latin typeface="Poppins"/>
                <a:ea typeface="Poppins"/>
                <a:cs typeface="Poppins"/>
                <a:sym typeface="Poppins"/>
              </a:rPr>
              <a:t> of skills - cultural understanding, communicate in a diverse world</a:t>
            </a:r>
            <a:r>
              <a:rPr lang="en-US" dirty="0">
                <a:solidFill>
                  <a:schemeClr val="dk1"/>
                </a:solidFill>
                <a:latin typeface="Poppins"/>
                <a:ea typeface="Poppins"/>
                <a:cs typeface="Poppins"/>
                <a:sym typeface="Poppins"/>
              </a:rPr>
              <a:t> and most importantly flexibility.</a:t>
            </a:r>
            <a:endParaRPr lang="en-US" dirty="0"/>
          </a:p>
        </p:txBody>
      </p:sp>
      <p:sp>
        <p:nvSpPr>
          <p:cNvPr id="4" name="Slide Number Placeholder 3"/>
          <p:cNvSpPr>
            <a:spLocks noGrp="1"/>
          </p:cNvSpPr>
          <p:nvPr>
            <p:ph type="sldNum" sz="quarter" idx="5"/>
          </p:nvPr>
        </p:nvSpPr>
        <p:spPr/>
        <p:txBody>
          <a:bodyPr/>
          <a:lstStyle/>
          <a:p>
            <a:fld id="{22F3BD6F-28B8-44B3-97C0-BC7550659016}" type="slidenum">
              <a:rPr lang="en-US" smtClean="0"/>
              <a:t>15</a:t>
            </a:fld>
            <a:endParaRPr lang="en-US"/>
          </a:p>
        </p:txBody>
      </p:sp>
    </p:spTree>
    <p:extLst>
      <p:ext uri="{BB962C8B-B14F-4D97-AF65-F5344CB8AC3E}">
        <p14:creationId xmlns:p14="http://schemas.microsoft.com/office/powerpoint/2010/main" val="1506375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None/>
            </a:pPr>
            <a:r>
              <a:rPr lang="en-US" sz="1200">
                <a:solidFill>
                  <a:schemeClr val="dk1"/>
                </a:solidFill>
                <a:latin typeface="Poppins"/>
                <a:ea typeface="Poppins"/>
                <a:cs typeface="Poppins"/>
                <a:sym typeface="Poppins"/>
              </a:rPr>
              <a:t>Van</a:t>
            </a:r>
          </a:p>
          <a:p>
            <a:pPr marL="0" lvl="0" indent="0" algn="l" rtl="0">
              <a:lnSpc>
                <a:spcPct val="115000"/>
              </a:lnSpc>
              <a:spcBef>
                <a:spcPts val="0"/>
              </a:spcBef>
              <a:spcAft>
                <a:spcPts val="0"/>
              </a:spcAft>
              <a:buNone/>
            </a:pPr>
            <a:endParaRPr lang="en-US"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Rethinking assessment - rethinking curriculum &gt; shifting from knowledge to application</a:t>
            </a: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Faculty is not trained in pedagogy</a:t>
            </a: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latin typeface="Poppins"/>
                <a:ea typeface="Poppins"/>
                <a:cs typeface="Poppins"/>
                <a:sym typeface="Poppins"/>
              </a:rPr>
              <a:t>Best way to teach AI is to embed it</a:t>
            </a:r>
            <a:endParaRPr lang="en-US"/>
          </a:p>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16</a:t>
            </a:fld>
            <a:endParaRPr lang="en-US"/>
          </a:p>
        </p:txBody>
      </p:sp>
    </p:spTree>
    <p:extLst>
      <p:ext uri="{BB962C8B-B14F-4D97-AF65-F5344CB8AC3E}">
        <p14:creationId xmlns:p14="http://schemas.microsoft.com/office/powerpoint/2010/main" val="1380819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A14E7-8DA7-5E1E-7E6B-65BB4170C1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EDBD4-FB58-F536-EEAE-858F70165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CB0A3-EEA2-706F-761C-C2570775F18D}"/>
              </a:ext>
            </a:extLst>
          </p:cNvPr>
          <p:cNvSpPr>
            <a:spLocks noGrp="1"/>
          </p:cNvSpPr>
          <p:nvPr>
            <p:ph type="body" idx="1"/>
          </p:nvPr>
        </p:nvSpPr>
        <p:spPr/>
        <p:txBody>
          <a:bodyPr/>
          <a:lstStyle/>
          <a:p>
            <a:pPr marL="0" lvl="0" indent="0" algn="l" rtl="0">
              <a:spcBef>
                <a:spcPts val="0"/>
              </a:spcBef>
              <a:spcAft>
                <a:spcPts val="0"/>
              </a:spcAft>
              <a:buNone/>
            </a:pPr>
            <a:r>
              <a:rPr lang="en-US" dirty="0"/>
              <a:t>Paul</a:t>
            </a:r>
            <a:br>
              <a:rPr lang="en-US" dirty="0">
                <a:cs typeface="+mn-lt"/>
              </a:rPr>
            </a:br>
            <a:endParaRPr lang="en-US"/>
          </a:p>
          <a:p>
            <a:r>
              <a:rPr lang="en-US" dirty="0"/>
              <a:t>As we expand the boundaries of how students learn with AI, we must be equally intentional about how we validate that learning. </a:t>
            </a:r>
            <a:r>
              <a:rPr lang="en-US" dirty="0" err="1"/>
              <a:t>Honorlock’s</a:t>
            </a:r>
            <a:r>
              <a:rPr lang="en-US" dirty="0"/>
              <a:t> secure proctoring creates the 'Safe Harbor' where experimentation meets accountability. This holds to be even more </a:t>
            </a:r>
            <a:r>
              <a:rPr lang="en-US" dirty="0" err="1"/>
              <a:t>imporant</a:t>
            </a:r>
            <a:r>
              <a:rPr lang="en-US" dirty="0"/>
              <a:t> with distance learning and the remote work </a:t>
            </a:r>
            <a:r>
              <a:rPr lang="en-US" dirty="0" err="1"/>
              <a:t>enviornment</a:t>
            </a:r>
            <a:r>
              <a:rPr lang="en-US" dirty="0"/>
              <a:t>. </a:t>
            </a:r>
          </a:p>
          <a:p>
            <a:endParaRPr lang="en-US" dirty="0"/>
          </a:p>
          <a:p>
            <a:r>
              <a:rPr lang="en-US" dirty="0"/>
              <a:t>Focus on using a </a:t>
            </a:r>
            <a:r>
              <a:rPr lang="en-US" b="1" dirty="0"/>
              <a:t>Practice vs. Performance</a:t>
            </a:r>
            <a:r>
              <a:rPr lang="en-US" dirty="0"/>
              <a:t> framework: students iterate with AI to learn, but we use </a:t>
            </a:r>
            <a:r>
              <a:rPr lang="en-US" b="1" dirty="0"/>
              <a:t>secure environments</a:t>
            </a:r>
            <a:r>
              <a:rPr lang="en-US" dirty="0"/>
              <a:t> to verify their mastery. This ensures the degree remains a trusted signal that a graduate has the independent judgment to lead AI, not just follow it.</a:t>
            </a:r>
          </a:p>
        </p:txBody>
      </p:sp>
      <p:sp>
        <p:nvSpPr>
          <p:cNvPr id="4" name="Slide Number Placeholder 3">
            <a:extLst>
              <a:ext uri="{FF2B5EF4-FFF2-40B4-BE49-F238E27FC236}">
                <a16:creationId xmlns:a16="http://schemas.microsoft.com/office/drawing/2014/main" id="{E6208EB9-62D1-4A4E-BC37-92A5C8065214}"/>
              </a:ext>
            </a:extLst>
          </p:cNvPr>
          <p:cNvSpPr>
            <a:spLocks noGrp="1"/>
          </p:cNvSpPr>
          <p:nvPr>
            <p:ph type="sldNum" sz="quarter" idx="5"/>
          </p:nvPr>
        </p:nvSpPr>
        <p:spPr/>
        <p:txBody>
          <a:bodyPr/>
          <a:lstStyle/>
          <a:p>
            <a:fld id="{22F3BD6F-28B8-44B3-97C0-BC7550659016}" type="slidenum">
              <a:rPr lang="en-US" smtClean="0"/>
              <a:t>17</a:t>
            </a:fld>
            <a:endParaRPr lang="en-US"/>
          </a:p>
        </p:txBody>
      </p:sp>
    </p:spTree>
    <p:extLst>
      <p:ext uri="{BB962C8B-B14F-4D97-AF65-F5344CB8AC3E}">
        <p14:creationId xmlns:p14="http://schemas.microsoft.com/office/powerpoint/2010/main" val="3640010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A988-460A-E5A7-4665-8994819EF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B8A0C7-6E7B-E9AE-76E9-4578F731C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87956-89B6-CD69-E2E5-44D3FA27D4A0}"/>
              </a:ext>
            </a:extLst>
          </p:cNvPr>
          <p:cNvSpPr>
            <a:spLocks noGrp="1"/>
          </p:cNvSpPr>
          <p:nvPr>
            <p:ph type="body" idx="1"/>
          </p:nvPr>
        </p:nvSpPr>
        <p:spPr/>
        <p:txBody>
          <a:bodyPr/>
          <a:lstStyle/>
          <a:p>
            <a:pPr marL="0" lvl="0" indent="0" algn="l" rtl="0">
              <a:lnSpc>
                <a:spcPct val="115000"/>
              </a:lnSpc>
              <a:spcBef>
                <a:spcPts val="1200"/>
              </a:spcBef>
              <a:spcAft>
                <a:spcPts val="0"/>
              </a:spcAft>
              <a:buNone/>
            </a:pPr>
            <a:r>
              <a:rPr lang="en-US">
                <a:solidFill>
                  <a:schemeClr val="dk1"/>
                </a:solidFill>
              </a:rPr>
              <a:t>Paul</a:t>
            </a:r>
          </a:p>
          <a:p>
            <a:pPr marL="457200" lvl="0" indent="-298450" algn="l" rtl="0">
              <a:lnSpc>
                <a:spcPct val="115000"/>
              </a:lnSpc>
              <a:spcBef>
                <a:spcPts val="1200"/>
              </a:spcBef>
              <a:spcAft>
                <a:spcPts val="0"/>
              </a:spcAft>
              <a:buClr>
                <a:schemeClr val="dk1"/>
              </a:buClr>
              <a:buSzPts val="1100"/>
              <a:buChar char="-"/>
            </a:pPr>
            <a:r>
              <a:rPr lang="en-US">
                <a:solidFill>
                  <a:schemeClr val="dk1"/>
                </a:solidFill>
              </a:rPr>
              <a:t>In November of 2022 (when </a:t>
            </a:r>
            <a:r>
              <a:rPr lang="en-US" err="1">
                <a:solidFill>
                  <a:schemeClr val="dk1"/>
                </a:solidFill>
              </a:rPr>
              <a:t>chatgpt</a:t>
            </a:r>
            <a:r>
              <a:rPr lang="en-US">
                <a:solidFill>
                  <a:schemeClr val="dk1"/>
                </a:solidFill>
              </a:rPr>
              <a:t> was released to the public) , everyone had an idea of how it would affect academic integrity. </a:t>
            </a:r>
          </a:p>
          <a:p>
            <a:pPr marL="457200" lvl="0" indent="-298450" algn="l" rtl="0">
              <a:lnSpc>
                <a:spcPct val="115000"/>
              </a:lnSpc>
              <a:spcBef>
                <a:spcPts val="0"/>
              </a:spcBef>
              <a:spcAft>
                <a:spcPts val="0"/>
              </a:spcAft>
              <a:buClr>
                <a:schemeClr val="dk1"/>
              </a:buClr>
              <a:buSzPts val="1100"/>
              <a:buChar char="-"/>
            </a:pPr>
            <a:r>
              <a:rPr lang="en-US">
                <a:solidFill>
                  <a:schemeClr val="dk1"/>
                </a:solidFill>
              </a:rPr>
              <a:t>What we didn’t know was the real threat to distance learning and remote testing would come in the form of extensions. </a:t>
            </a:r>
          </a:p>
          <a:p>
            <a:pPr marL="457200" lvl="0" indent="-298450" algn="l" rtl="0">
              <a:lnSpc>
                <a:spcPct val="115000"/>
              </a:lnSpc>
              <a:spcBef>
                <a:spcPts val="0"/>
              </a:spcBef>
              <a:spcAft>
                <a:spcPts val="0"/>
              </a:spcAft>
              <a:buClr>
                <a:schemeClr val="dk1"/>
              </a:buClr>
              <a:buSzPts val="1100"/>
              <a:buChar char="-"/>
            </a:pPr>
            <a:r>
              <a:rPr lang="en-US">
                <a:solidFill>
                  <a:schemeClr val="dk1"/>
                </a:solidFill>
              </a:rPr>
              <a:t>How extensions work</a:t>
            </a:r>
          </a:p>
          <a:p>
            <a:pPr marL="457200" lvl="0" indent="-298450" algn="l" rtl="0">
              <a:lnSpc>
                <a:spcPct val="115000"/>
              </a:lnSpc>
              <a:spcBef>
                <a:spcPts val="0"/>
              </a:spcBef>
              <a:spcAft>
                <a:spcPts val="0"/>
              </a:spcAft>
              <a:buClr>
                <a:schemeClr val="dk1"/>
              </a:buClr>
              <a:buSzPts val="1100"/>
              <a:buChar char="-"/>
            </a:pPr>
            <a:r>
              <a:rPr lang="en-US">
                <a:solidFill>
                  <a:schemeClr val="dk1"/>
                </a:solidFill>
              </a:rPr>
              <a:t>How </a:t>
            </a:r>
            <a:r>
              <a:rPr lang="en-US" err="1">
                <a:solidFill>
                  <a:schemeClr val="dk1"/>
                </a:solidFill>
              </a:rPr>
              <a:t>Honorlock</a:t>
            </a:r>
            <a:r>
              <a:rPr lang="en-US">
                <a:solidFill>
                  <a:schemeClr val="dk1"/>
                </a:solidFill>
              </a:rPr>
              <a:t> tracks and blocks these extensions</a:t>
            </a:r>
          </a:p>
          <a:p>
            <a:pPr marL="457200" lvl="0" indent="-298450" algn="l" rtl="0">
              <a:lnSpc>
                <a:spcPct val="115000"/>
              </a:lnSpc>
              <a:spcBef>
                <a:spcPts val="0"/>
              </a:spcBef>
              <a:spcAft>
                <a:spcPts val="0"/>
              </a:spcAft>
              <a:buClr>
                <a:schemeClr val="dk1"/>
              </a:buClr>
              <a:buSzPts val="1100"/>
              <a:buChar char="-"/>
            </a:pPr>
            <a:r>
              <a:rPr lang="en-US" u="sng">
                <a:solidFill>
                  <a:schemeClr val="hlink"/>
                </a:solidFill>
                <a:hlinkClick r:id="rId3"/>
              </a:rPr>
              <a:t>https://honorlock.com/blocking-ai-tools/</a:t>
            </a:r>
            <a:endParaRPr lang="en-US">
              <a:solidFill>
                <a:schemeClr val="dk1"/>
              </a:solidFill>
            </a:endParaRPr>
          </a:p>
          <a:p>
            <a:pPr marL="0" lvl="0" indent="0" algn="l" rtl="0">
              <a:lnSpc>
                <a:spcPct val="115000"/>
              </a:lnSpc>
              <a:spcBef>
                <a:spcPts val="1200"/>
              </a:spcBef>
              <a:spcAft>
                <a:spcPts val="1200"/>
              </a:spcAft>
              <a:buNone/>
            </a:pPr>
            <a:endParaRPr lang="en-US">
              <a:solidFill>
                <a:schemeClr val="dk1"/>
              </a:solidFill>
            </a:endParaRPr>
          </a:p>
        </p:txBody>
      </p:sp>
      <p:sp>
        <p:nvSpPr>
          <p:cNvPr id="4" name="Slide Number Placeholder 3">
            <a:extLst>
              <a:ext uri="{FF2B5EF4-FFF2-40B4-BE49-F238E27FC236}">
                <a16:creationId xmlns:a16="http://schemas.microsoft.com/office/drawing/2014/main" id="{6D5963FF-7F05-60E0-B1A2-C1A20BEF371C}"/>
              </a:ext>
            </a:extLst>
          </p:cNvPr>
          <p:cNvSpPr>
            <a:spLocks noGrp="1"/>
          </p:cNvSpPr>
          <p:nvPr>
            <p:ph type="sldNum" sz="quarter" idx="5"/>
          </p:nvPr>
        </p:nvSpPr>
        <p:spPr/>
        <p:txBody>
          <a:bodyPr/>
          <a:lstStyle/>
          <a:p>
            <a:fld id="{22F3BD6F-28B8-44B3-97C0-BC7550659016}" type="slidenum">
              <a:rPr lang="en-US" smtClean="0"/>
              <a:t>18</a:t>
            </a:fld>
            <a:endParaRPr lang="en-US"/>
          </a:p>
        </p:txBody>
      </p:sp>
    </p:spTree>
    <p:extLst>
      <p:ext uri="{BB962C8B-B14F-4D97-AF65-F5344CB8AC3E}">
        <p14:creationId xmlns:p14="http://schemas.microsoft.com/office/powerpoint/2010/main" val="366052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AC27A-AED4-FD2A-D6EF-667A7D59C3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4374D-6CC1-831B-5AEA-4D75BF48E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1D00A-A05F-7BDE-4AAA-4C1B696D25E7}"/>
              </a:ext>
            </a:extLst>
          </p:cNvPr>
          <p:cNvSpPr>
            <a:spLocks noGrp="1"/>
          </p:cNvSpPr>
          <p:nvPr>
            <p:ph type="body" idx="1"/>
          </p:nvPr>
        </p:nvSpPr>
        <p:spPr/>
        <p:txBody>
          <a:bodyPr/>
          <a:lstStyle/>
          <a:p>
            <a:r>
              <a:rPr lang="en-US"/>
              <a:t>Michelle</a:t>
            </a:r>
          </a:p>
        </p:txBody>
      </p:sp>
      <p:sp>
        <p:nvSpPr>
          <p:cNvPr id="4" name="Slide Number Placeholder 3">
            <a:extLst>
              <a:ext uri="{FF2B5EF4-FFF2-40B4-BE49-F238E27FC236}">
                <a16:creationId xmlns:a16="http://schemas.microsoft.com/office/drawing/2014/main" id="{3EDFBF1C-7BC9-C301-FD5C-1DFDB12E26AF}"/>
              </a:ext>
            </a:extLst>
          </p:cNvPr>
          <p:cNvSpPr>
            <a:spLocks noGrp="1"/>
          </p:cNvSpPr>
          <p:nvPr>
            <p:ph type="sldNum" sz="quarter" idx="5"/>
          </p:nvPr>
        </p:nvSpPr>
        <p:spPr/>
        <p:txBody>
          <a:bodyPr/>
          <a:lstStyle/>
          <a:p>
            <a:fld id="{22F3BD6F-28B8-44B3-97C0-BC7550659016}" type="slidenum">
              <a:rPr lang="en-US" smtClean="0"/>
              <a:t>19</a:t>
            </a:fld>
            <a:endParaRPr lang="en-US"/>
          </a:p>
        </p:txBody>
      </p:sp>
    </p:spTree>
    <p:extLst>
      <p:ext uri="{BB962C8B-B14F-4D97-AF65-F5344CB8AC3E}">
        <p14:creationId xmlns:p14="http://schemas.microsoft.com/office/powerpoint/2010/main" val="324983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2</a:t>
            </a:fld>
            <a:endParaRPr lang="en-US"/>
          </a:p>
        </p:txBody>
      </p:sp>
    </p:spTree>
    <p:extLst>
      <p:ext uri="{BB962C8B-B14F-4D97-AF65-F5344CB8AC3E}">
        <p14:creationId xmlns:p14="http://schemas.microsoft.com/office/powerpoint/2010/main" val="2540657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Paul</a:t>
            </a:r>
          </a:p>
          <a:p>
            <a:pPr marL="0" lvl="0" indent="0" algn="l" rtl="0">
              <a:spcBef>
                <a:spcPts val="0"/>
              </a:spcBef>
              <a:spcAft>
                <a:spcPts val="0"/>
              </a:spcAft>
              <a:buNone/>
            </a:pPr>
            <a:r>
              <a:rPr lang="en-US"/>
              <a:t>Then open for QA</a:t>
            </a:r>
          </a:p>
        </p:txBody>
      </p:sp>
      <p:sp>
        <p:nvSpPr>
          <p:cNvPr id="4" name="Slide Number Placeholder 3"/>
          <p:cNvSpPr>
            <a:spLocks noGrp="1"/>
          </p:cNvSpPr>
          <p:nvPr>
            <p:ph type="sldNum" sz="quarter" idx="5"/>
          </p:nvPr>
        </p:nvSpPr>
        <p:spPr/>
        <p:txBody>
          <a:bodyPr/>
          <a:lstStyle/>
          <a:p>
            <a:fld id="{22F3BD6F-28B8-44B3-97C0-BC7550659016}" type="slidenum">
              <a:rPr lang="en-US" smtClean="0"/>
              <a:t>20</a:t>
            </a:fld>
            <a:endParaRPr lang="en-US"/>
          </a:p>
        </p:txBody>
      </p:sp>
    </p:spTree>
    <p:extLst>
      <p:ext uri="{BB962C8B-B14F-4D97-AF65-F5344CB8AC3E}">
        <p14:creationId xmlns:p14="http://schemas.microsoft.com/office/powerpoint/2010/main" val="3951137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05396-33FD-C957-A4C1-D44B76739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28747-370D-4BE3-A8E7-976CA4B49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086A74-8B72-D865-A271-36BC457C4527}"/>
              </a:ext>
            </a:extLst>
          </p:cNvPr>
          <p:cNvSpPr>
            <a:spLocks noGrp="1"/>
          </p:cNvSpPr>
          <p:nvPr>
            <p:ph type="body" idx="1"/>
          </p:nvPr>
        </p:nvSpPr>
        <p:spPr/>
        <p:txBody>
          <a:bodyPr/>
          <a:lstStyle/>
          <a:p>
            <a:pPr marL="0" lvl="0" indent="0" algn="l" rtl="0">
              <a:spcBef>
                <a:spcPts val="0"/>
              </a:spcBef>
              <a:spcAft>
                <a:spcPts val="0"/>
              </a:spcAft>
              <a:buNone/>
            </a:pPr>
            <a:endParaRPr lang="en-US"/>
          </a:p>
        </p:txBody>
      </p:sp>
      <p:sp>
        <p:nvSpPr>
          <p:cNvPr id="4" name="Slide Number Placeholder 3">
            <a:extLst>
              <a:ext uri="{FF2B5EF4-FFF2-40B4-BE49-F238E27FC236}">
                <a16:creationId xmlns:a16="http://schemas.microsoft.com/office/drawing/2014/main" id="{903A34D8-4AF4-1B14-3436-73A660A58308}"/>
              </a:ext>
            </a:extLst>
          </p:cNvPr>
          <p:cNvSpPr>
            <a:spLocks noGrp="1"/>
          </p:cNvSpPr>
          <p:nvPr>
            <p:ph type="sldNum" sz="quarter" idx="5"/>
          </p:nvPr>
        </p:nvSpPr>
        <p:spPr/>
        <p:txBody>
          <a:bodyPr/>
          <a:lstStyle/>
          <a:p>
            <a:fld id="{22F3BD6F-28B8-44B3-97C0-BC7550659016}" type="slidenum">
              <a:rPr lang="en-US" smtClean="0"/>
              <a:t>21</a:t>
            </a:fld>
            <a:endParaRPr lang="en-US"/>
          </a:p>
        </p:txBody>
      </p:sp>
    </p:spTree>
    <p:extLst>
      <p:ext uri="{BB962C8B-B14F-4D97-AF65-F5344CB8AC3E}">
        <p14:creationId xmlns:p14="http://schemas.microsoft.com/office/powerpoint/2010/main" val="380873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E1FA3-94D6-9B44-DA85-63558CCD9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95BBA-DA9F-B3ED-C144-F32B9EFEF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E58FC-51F0-D8B7-8019-B1E9E48F86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98E806-0355-71AC-438A-33E84A4CC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3BD6F-28B8-44B3-97C0-BC75506590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761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E84C-6E76-E415-0446-B38496106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21B42-C33C-8F52-5DA1-811FB0AE1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5ADC4E-A936-6D53-2B4B-6ED9A1FFDD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0D9EF1-6CC1-5596-760C-08DAEC4AEA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3BD6F-28B8-44B3-97C0-BC75506590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72001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10AD2-38F9-D3D4-E6EC-F9349E803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33980-2360-A3FE-6078-02C0944E5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DFDBAE-24C8-1294-1FE1-5E89DF3081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2C84B2-7461-BD8E-18CA-372A81C994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3BD6F-28B8-44B3-97C0-BC75506590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436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25</a:t>
            </a:fld>
            <a:endParaRPr lang="en-US"/>
          </a:p>
        </p:txBody>
      </p:sp>
    </p:spTree>
    <p:extLst>
      <p:ext uri="{BB962C8B-B14F-4D97-AF65-F5344CB8AC3E}">
        <p14:creationId xmlns:p14="http://schemas.microsoft.com/office/powerpoint/2010/main" val="3514545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5F28E-42A2-CF5B-1736-EB60B40F9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E54DD6-57A8-B48B-31BE-2E6F6EB9E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3DD54-F1E3-313E-901B-863AAEC09D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A1BA6F-11DF-D394-15BA-08C48DE0B8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F3BD6F-28B8-44B3-97C0-BC7550659016}"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438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B4375-15A8-D1B7-414E-9FB77E001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8B045-7B57-92A6-C3B6-A818DDE032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A11BF-C800-5F3B-A816-27158A15AAC8}"/>
              </a:ext>
            </a:extLst>
          </p:cNvPr>
          <p:cNvSpPr>
            <a:spLocks noGrp="1"/>
          </p:cNvSpPr>
          <p:nvPr>
            <p:ph type="body" idx="1"/>
          </p:nvPr>
        </p:nvSpPr>
        <p:spPr/>
        <p:txBody>
          <a:bodyPr/>
          <a:lstStyle/>
          <a:p>
            <a:r>
              <a:rPr lang="en-US"/>
              <a:t>Megan intro</a:t>
            </a:r>
          </a:p>
        </p:txBody>
      </p:sp>
      <p:sp>
        <p:nvSpPr>
          <p:cNvPr id="4" name="Slide Number Placeholder 3">
            <a:extLst>
              <a:ext uri="{FF2B5EF4-FFF2-40B4-BE49-F238E27FC236}">
                <a16:creationId xmlns:a16="http://schemas.microsoft.com/office/drawing/2014/main" id="{AA2A9924-6549-5068-8F60-6DA022CE70A2}"/>
              </a:ext>
            </a:extLst>
          </p:cNvPr>
          <p:cNvSpPr>
            <a:spLocks noGrp="1"/>
          </p:cNvSpPr>
          <p:nvPr>
            <p:ph type="sldNum" sz="quarter" idx="5"/>
          </p:nvPr>
        </p:nvSpPr>
        <p:spPr/>
        <p:txBody>
          <a:bodyPr/>
          <a:lstStyle/>
          <a:p>
            <a:fld id="{22F3BD6F-28B8-44B3-97C0-BC7550659016}" type="slidenum">
              <a:rPr lang="en-US" smtClean="0"/>
              <a:t>3</a:t>
            </a:fld>
            <a:endParaRPr lang="en-US"/>
          </a:p>
        </p:txBody>
      </p:sp>
    </p:spTree>
    <p:extLst>
      <p:ext uri="{BB962C8B-B14F-4D97-AF65-F5344CB8AC3E}">
        <p14:creationId xmlns:p14="http://schemas.microsoft.com/office/powerpoint/2010/main" val="25547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a:t>
            </a:r>
          </a:p>
        </p:txBody>
      </p:sp>
      <p:sp>
        <p:nvSpPr>
          <p:cNvPr id="4" name="Slide Number Placeholder 3"/>
          <p:cNvSpPr>
            <a:spLocks noGrp="1"/>
          </p:cNvSpPr>
          <p:nvPr>
            <p:ph type="sldNum" sz="quarter" idx="5"/>
          </p:nvPr>
        </p:nvSpPr>
        <p:spPr/>
        <p:txBody>
          <a:bodyPr/>
          <a:lstStyle/>
          <a:p>
            <a:fld id="{22F3BD6F-28B8-44B3-97C0-BC7550659016}" type="slidenum">
              <a:rPr lang="en-US" smtClean="0"/>
              <a:t>4</a:t>
            </a:fld>
            <a:endParaRPr lang="en-US"/>
          </a:p>
        </p:txBody>
      </p:sp>
    </p:spTree>
    <p:extLst>
      <p:ext uri="{BB962C8B-B14F-4D97-AF65-F5344CB8AC3E}">
        <p14:creationId xmlns:p14="http://schemas.microsoft.com/office/powerpoint/2010/main" val="1593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a:t>
            </a:r>
          </a:p>
        </p:txBody>
      </p:sp>
      <p:sp>
        <p:nvSpPr>
          <p:cNvPr id="4" name="Slide Number Placeholder 3"/>
          <p:cNvSpPr>
            <a:spLocks noGrp="1"/>
          </p:cNvSpPr>
          <p:nvPr>
            <p:ph type="sldNum" sz="quarter" idx="5"/>
          </p:nvPr>
        </p:nvSpPr>
        <p:spPr/>
        <p:txBody>
          <a:bodyPr/>
          <a:lstStyle/>
          <a:p>
            <a:fld id="{22F3BD6F-28B8-44B3-97C0-BC7550659016}" type="slidenum">
              <a:rPr lang="en-US" smtClean="0"/>
              <a:t>5</a:t>
            </a:fld>
            <a:endParaRPr lang="en-US"/>
          </a:p>
        </p:txBody>
      </p:sp>
    </p:spTree>
    <p:extLst>
      <p:ext uri="{BB962C8B-B14F-4D97-AF65-F5344CB8AC3E}">
        <p14:creationId xmlns:p14="http://schemas.microsoft.com/office/powerpoint/2010/main" val="347688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Megan hand over to Michelle</a:t>
            </a:r>
          </a:p>
        </p:txBody>
      </p:sp>
      <p:sp>
        <p:nvSpPr>
          <p:cNvPr id="4" name="Slide Number Placeholder 3"/>
          <p:cNvSpPr>
            <a:spLocks noGrp="1"/>
          </p:cNvSpPr>
          <p:nvPr>
            <p:ph type="sldNum" sz="quarter" idx="5"/>
          </p:nvPr>
        </p:nvSpPr>
        <p:spPr/>
        <p:txBody>
          <a:bodyPr/>
          <a:lstStyle/>
          <a:p>
            <a:fld id="{22F3BD6F-28B8-44B3-97C0-BC7550659016}" type="slidenum">
              <a:rPr lang="en-US" smtClean="0"/>
              <a:t>6</a:t>
            </a:fld>
            <a:endParaRPr lang="en-US"/>
          </a:p>
        </p:txBody>
      </p:sp>
    </p:spTree>
    <p:extLst>
      <p:ext uri="{BB962C8B-B14F-4D97-AF65-F5344CB8AC3E}">
        <p14:creationId xmlns:p14="http://schemas.microsoft.com/office/powerpoint/2010/main" val="1513371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Michelle &gt; Van &gt; Paul</a:t>
            </a:r>
          </a:p>
          <a:p>
            <a:pPr marL="0" lvl="0" indent="0" algn="l" rtl="0">
              <a:spcBef>
                <a:spcPts val="0"/>
              </a:spcBef>
              <a:spcAft>
                <a:spcPts val="0"/>
              </a:spcAft>
              <a:buNone/>
            </a:pPr>
            <a:endParaRPr lang="en-US"/>
          </a:p>
          <a:p>
            <a:pPr marL="0" lvl="0" indent="0" algn="l" rtl="0">
              <a:spcBef>
                <a:spcPts val="0"/>
              </a:spcBef>
              <a:spcAft>
                <a:spcPts val="0"/>
              </a:spcAft>
              <a:buNone/>
            </a:pPr>
            <a:r>
              <a:rPr lang="en-US"/>
              <a:t>Michelle to provide commentary to segway into Paul’s slide</a:t>
            </a:r>
          </a:p>
          <a:p>
            <a:endParaRPr lang="en-US"/>
          </a:p>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7</a:t>
            </a:fld>
            <a:endParaRPr lang="en-US"/>
          </a:p>
        </p:txBody>
      </p:sp>
    </p:spTree>
    <p:extLst>
      <p:ext uri="{BB962C8B-B14F-4D97-AF65-F5344CB8AC3E}">
        <p14:creationId xmlns:p14="http://schemas.microsoft.com/office/powerpoint/2010/main" val="365666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Paul </a:t>
            </a:r>
            <a:r>
              <a:rPr lang="en-US" dirty="0">
                <a:solidFill>
                  <a:schemeClr val="dk1"/>
                </a:solidFill>
              </a:rPr>
              <a:t>(priority slide)</a:t>
            </a:r>
            <a:endParaRPr lang="en-US" dirty="0"/>
          </a:p>
          <a:p>
            <a:pPr marL="0" lvl="0" indent="0" algn="l" rtl="0">
              <a:spcBef>
                <a:spcPts val="0"/>
              </a:spcBef>
              <a:spcAft>
                <a:spcPts val="0"/>
              </a:spcAft>
              <a:buNone/>
            </a:pPr>
            <a:endParaRPr lang="en-US"/>
          </a:p>
          <a:p>
            <a:pPr marL="0" lvl="0" indent="0" algn="l" rtl="0">
              <a:spcBef>
                <a:spcPts val="0"/>
              </a:spcBef>
              <a:spcAft>
                <a:spcPts val="0"/>
              </a:spcAft>
              <a:buNone/>
            </a:pPr>
            <a:r>
              <a:rPr lang="en-US" dirty="0"/>
              <a:t>AI is a complex topic, it becomes even more complex with the governance and accreditation bodies most likely </a:t>
            </a:r>
            <a:r>
              <a:rPr lang="en-US" dirty="0" err="1"/>
              <a:t>beggining</a:t>
            </a:r>
            <a:r>
              <a:rPr lang="en-US" dirty="0"/>
              <a:t> to demand and audit your AI policies</a:t>
            </a:r>
          </a:p>
          <a:p>
            <a:pPr marL="0" lvl="0" indent="0" algn="l" rtl="0">
              <a:spcBef>
                <a:spcPts val="0"/>
              </a:spcBef>
              <a:spcAft>
                <a:spcPts val="0"/>
              </a:spcAft>
              <a:buNone/>
            </a:pPr>
            <a:endParaRPr lang="en-US"/>
          </a:p>
          <a:p>
            <a:pPr marL="0" lvl="0" indent="0" algn="l" rtl="0">
              <a:spcBef>
                <a:spcPts val="0"/>
              </a:spcBef>
              <a:spcAft>
                <a:spcPts val="0"/>
              </a:spcAft>
              <a:buNone/>
            </a:pPr>
            <a:r>
              <a:rPr lang="en-US" b="1" dirty="0"/>
              <a:t>Box 1 </a:t>
            </a:r>
          </a:p>
          <a:p>
            <a:pPr marL="0" lvl="0" indent="0" algn="l" rtl="0">
              <a:spcBef>
                <a:spcPts val="0"/>
              </a:spcBef>
              <a:spcAft>
                <a:spcPts val="0"/>
              </a:spcAft>
              <a:buNone/>
            </a:pPr>
            <a:r>
              <a:rPr lang="en-US" dirty="0"/>
              <a:t>Accreditation are bodies leaning into auditing policy and not just accepting at face value: </a:t>
            </a:r>
          </a:p>
          <a:p>
            <a:pPr marL="0" lvl="0" indent="0" algn="l" rtl="0">
              <a:spcBef>
                <a:spcPts val="0"/>
              </a:spcBef>
              <a:spcAft>
                <a:spcPts val="0"/>
              </a:spcAft>
              <a:buNone/>
            </a:pPr>
            <a:r>
              <a:rPr lang="en-US" dirty="0"/>
              <a:t>- July 25’ Middle States </a:t>
            </a:r>
            <a:r>
              <a:rPr lang="en-US" dirty="0" err="1"/>
              <a:t>Commision</a:t>
            </a:r>
            <a:r>
              <a:rPr lang="en-US" dirty="0"/>
              <a:t> on Higher Education : </a:t>
            </a:r>
            <a:r>
              <a:rPr lang="en-US" u="sng" dirty="0">
                <a:solidFill>
                  <a:schemeClr val="hlink"/>
                </a:solidFill>
                <a:hlinkClick r:id="rId3"/>
              </a:rPr>
              <a:t>https://www.msche.org/2025/07/02/new-use-of-artificial-intelligence-accreditation-policy-and-procedures/</a:t>
            </a:r>
            <a:endParaRPr lang="en-US" dirty="0"/>
          </a:p>
          <a:p>
            <a:pPr marL="0" lvl="0" indent="0" algn="l" rtl="0">
              <a:spcBef>
                <a:spcPts val="0"/>
              </a:spcBef>
              <a:spcAft>
                <a:spcPts val="0"/>
              </a:spcAft>
              <a:buNone/>
            </a:pPr>
            <a:r>
              <a:rPr lang="en-US" dirty="0"/>
              <a:t>- In as early as Dec of 24’ Southern Association of Colleges and Schools (SACSCOC) published their guidelines : </a:t>
            </a:r>
            <a:r>
              <a:rPr lang="en-US" u="sng" dirty="0">
                <a:solidFill>
                  <a:schemeClr val="hlink"/>
                </a:solidFill>
                <a:hlinkClick r:id="rId4"/>
              </a:rPr>
              <a:t>https://sacscoc.org/app/uploads/2024/12/AI-in-Accreditation.pdf</a:t>
            </a:r>
            <a:endParaRPr lang="en-US" dirty="0"/>
          </a:p>
          <a:p>
            <a:r>
              <a:rPr lang="en-US" u="sng" dirty="0">
                <a:solidFill>
                  <a:srgbClr val="467886"/>
                </a:solidFill>
              </a:rPr>
              <a:t>-</a:t>
            </a:r>
            <a:r>
              <a:rPr lang="en-US" dirty="0">
                <a:solidFill>
                  <a:srgbClr val="000000"/>
                </a:solidFill>
              </a:rPr>
              <a:t>It is clear that the wave of AI </a:t>
            </a:r>
            <a:r>
              <a:rPr lang="en-US" dirty="0" err="1">
                <a:solidFill>
                  <a:srgbClr val="000000"/>
                </a:solidFill>
              </a:rPr>
              <a:t>goverance</a:t>
            </a:r>
            <a:r>
              <a:rPr lang="en-US" dirty="0">
                <a:solidFill>
                  <a:srgbClr val="000000"/>
                </a:solidFill>
              </a:rPr>
              <a:t> is coming to stay, don't wait, get ahead of it. I also highly suggest trying to be a part of the development if at all </a:t>
            </a:r>
            <a:r>
              <a:rPr lang="en-US" dirty="0" err="1">
                <a:solidFill>
                  <a:srgbClr val="000000"/>
                </a:solidFill>
              </a:rPr>
              <a:t>possble</a:t>
            </a:r>
            <a:r>
              <a:rPr lang="en-US" dirty="0">
                <a:solidFill>
                  <a:srgbClr val="000000"/>
                </a:solidFill>
              </a:rPr>
              <a:t>. </a:t>
            </a:r>
            <a:endParaRPr lang="en-US" dirty="0">
              <a:solidFill>
                <a:srgbClr val="467886"/>
              </a:solidFill>
            </a:endParaRPr>
          </a:p>
          <a:p>
            <a:pPr marL="0" lvl="0" indent="0" algn="l" rtl="0">
              <a:spcBef>
                <a:spcPts val="0"/>
              </a:spcBef>
              <a:spcAft>
                <a:spcPts val="0"/>
              </a:spcAft>
              <a:buNone/>
            </a:pPr>
            <a:endParaRPr lang="en-US"/>
          </a:p>
          <a:p>
            <a:endParaRPr lang="en-US"/>
          </a:p>
          <a:p>
            <a:pPr marL="0" lvl="0" indent="0" algn="l" rtl="0">
              <a:spcBef>
                <a:spcPts val="0"/>
              </a:spcBef>
              <a:spcAft>
                <a:spcPts val="0"/>
              </a:spcAft>
              <a:buNone/>
            </a:pPr>
            <a:r>
              <a:rPr lang="en-US" b="1" dirty="0"/>
              <a:t>Box 2</a:t>
            </a:r>
          </a:p>
          <a:p>
            <a:pPr marL="0" lvl="0" indent="0" algn="l" rtl="0">
              <a:spcBef>
                <a:spcPts val="0"/>
              </a:spcBef>
              <a:spcAft>
                <a:spcPts val="0"/>
              </a:spcAft>
              <a:buNone/>
            </a:pPr>
            <a:r>
              <a:rPr lang="en-US" dirty="0"/>
              <a:t>-Difference between Generative AI Chatbots and Agentic AI </a:t>
            </a:r>
          </a:p>
          <a:p>
            <a:pPr marL="0" lvl="0" indent="0" algn="l" rtl="0">
              <a:spcBef>
                <a:spcPts val="0"/>
              </a:spcBef>
              <a:spcAft>
                <a:spcPts val="0"/>
              </a:spcAft>
              <a:buNone/>
            </a:pPr>
            <a:r>
              <a:rPr lang="en-US" dirty="0"/>
              <a:t>-Humans will transition more from interacting with a LLM to overseeing a team of specialized AI agents in the workforce</a:t>
            </a:r>
          </a:p>
          <a:p>
            <a:pPr marL="0" lvl="0" indent="0" algn="l" rtl="0">
              <a:spcBef>
                <a:spcPts val="0"/>
              </a:spcBef>
              <a:spcAft>
                <a:spcPts val="0"/>
              </a:spcAft>
              <a:buClr>
                <a:schemeClr val="dk1"/>
              </a:buClr>
              <a:buSzPts val="1100"/>
              <a:buFont typeface="Arial"/>
              <a:buNone/>
            </a:pPr>
            <a:r>
              <a:rPr lang="en-US" b="1" dirty="0">
                <a:solidFill>
                  <a:schemeClr val="dk1"/>
                </a:solidFill>
              </a:rPr>
              <a:t>2023:</a:t>
            </a:r>
            <a:r>
              <a:rPr lang="en-US" dirty="0">
                <a:solidFill>
                  <a:schemeClr val="dk1"/>
                </a:solidFill>
              </a:rPr>
              <a:t> We worried about students using AI to write a essay.</a:t>
            </a:r>
          </a:p>
          <a:p>
            <a:pPr marL="0" lvl="0" indent="0" algn="l" rtl="0">
              <a:spcBef>
                <a:spcPts val="0"/>
              </a:spcBef>
              <a:spcAft>
                <a:spcPts val="0"/>
              </a:spcAft>
              <a:buNone/>
            </a:pPr>
            <a:r>
              <a:rPr lang="en-US" b="1" dirty="0">
                <a:solidFill>
                  <a:schemeClr val="dk1"/>
                </a:solidFill>
              </a:rPr>
              <a:t>2026:</a:t>
            </a:r>
            <a:r>
              <a:rPr lang="en-US" dirty="0">
                <a:solidFill>
                  <a:schemeClr val="dk1"/>
                </a:solidFill>
              </a:rPr>
              <a:t> We are worried about "Shadow Students" (agents) attending an entire online program.</a:t>
            </a:r>
          </a:p>
          <a:p>
            <a:pPr marL="0" lvl="0" indent="0" algn="l" rtl="0">
              <a:spcBef>
                <a:spcPts val="0"/>
              </a:spcBef>
              <a:spcAft>
                <a:spcPts val="0"/>
              </a:spcAft>
              <a:buNone/>
            </a:pPr>
            <a:endParaRPr lang="en-US">
              <a:solidFill>
                <a:schemeClr val="dk1"/>
              </a:solidFill>
            </a:endParaRPr>
          </a:p>
          <a:p>
            <a:pPr marL="0" lvl="0" indent="0" algn="l" rtl="0">
              <a:spcBef>
                <a:spcPts val="0"/>
              </a:spcBef>
              <a:spcAft>
                <a:spcPts val="0"/>
              </a:spcAft>
              <a:buNone/>
            </a:pPr>
            <a:r>
              <a:rPr lang="en-US" b="1" dirty="0">
                <a:solidFill>
                  <a:schemeClr val="dk1"/>
                </a:solidFill>
              </a:rPr>
              <a:t>Box 3 </a:t>
            </a:r>
          </a:p>
          <a:p>
            <a:r>
              <a:rPr lang="en-US" dirty="0">
                <a:solidFill>
                  <a:schemeClr val="dk1"/>
                </a:solidFill>
              </a:rPr>
              <a:t>-The baseline of AI literacy has been raised to chatting and now moving toward managing agents | This will begin become the career differentiator . Especially in fast </a:t>
            </a:r>
            <a:r>
              <a:rPr lang="en-US" dirty="0" err="1">
                <a:solidFill>
                  <a:schemeClr val="dk1"/>
                </a:solidFill>
              </a:rPr>
              <a:t>pased</a:t>
            </a:r>
            <a:r>
              <a:rPr lang="en-US" dirty="0">
                <a:solidFill>
                  <a:schemeClr val="dk1"/>
                </a:solidFill>
              </a:rPr>
              <a:t> resource restrictive roles</a:t>
            </a:r>
          </a:p>
          <a:p>
            <a:pPr marL="0" lvl="0" indent="0" algn="l" rtl="0">
              <a:spcBef>
                <a:spcPts val="0"/>
              </a:spcBef>
              <a:spcAft>
                <a:spcPts val="0"/>
              </a:spcAft>
              <a:buClr>
                <a:schemeClr val="dk1"/>
              </a:buClr>
              <a:buSzPts val="1100"/>
              <a:buFont typeface="Arial"/>
              <a:buNone/>
            </a:pPr>
            <a:r>
              <a:rPr lang="en-US" dirty="0">
                <a:solidFill>
                  <a:schemeClr val="dk1"/>
                </a:solidFill>
              </a:rPr>
              <a:t>- Access to premium AI tools by wealthy students further expands the digital divide. Ex. Deep Research paid tiers in Gemini or </a:t>
            </a:r>
            <a:r>
              <a:rPr lang="en-US" dirty="0" err="1">
                <a:solidFill>
                  <a:schemeClr val="dk1"/>
                </a:solidFill>
              </a:rPr>
              <a:t>Chatgpt</a:t>
            </a:r>
            <a:r>
              <a:rPr lang="en-US" dirty="0">
                <a:solidFill>
                  <a:schemeClr val="dk1"/>
                </a:solidFill>
              </a:rPr>
              <a:t> plus</a:t>
            </a:r>
          </a:p>
          <a:p>
            <a:pPr marL="0" lvl="0" indent="0" algn="l" rtl="0">
              <a:spcBef>
                <a:spcPts val="0"/>
              </a:spcBef>
              <a:spcAft>
                <a:spcPts val="0"/>
              </a:spcAft>
              <a:buNone/>
            </a:pPr>
            <a:endParaRPr lang="en-US"/>
          </a:p>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8</a:t>
            </a:fld>
            <a:endParaRPr lang="en-US"/>
          </a:p>
        </p:txBody>
      </p:sp>
    </p:spTree>
    <p:extLst>
      <p:ext uri="{BB962C8B-B14F-4D97-AF65-F5344CB8AC3E}">
        <p14:creationId xmlns:p14="http://schemas.microsoft.com/office/powerpoint/2010/main" val="167155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Van </a:t>
            </a:r>
            <a:r>
              <a:rPr lang="en-US">
                <a:solidFill>
                  <a:schemeClr val="dk1"/>
                </a:solidFill>
              </a:rPr>
              <a:t>(priority slide)</a:t>
            </a:r>
            <a:endParaRPr lang="en-US"/>
          </a:p>
          <a:p>
            <a:endParaRPr lang="en-US"/>
          </a:p>
        </p:txBody>
      </p:sp>
      <p:sp>
        <p:nvSpPr>
          <p:cNvPr id="4" name="Slide Number Placeholder 3"/>
          <p:cNvSpPr>
            <a:spLocks noGrp="1"/>
          </p:cNvSpPr>
          <p:nvPr>
            <p:ph type="sldNum" sz="quarter" idx="5"/>
          </p:nvPr>
        </p:nvSpPr>
        <p:spPr/>
        <p:txBody>
          <a:bodyPr/>
          <a:lstStyle/>
          <a:p>
            <a:fld id="{22F3BD6F-28B8-44B3-97C0-BC7550659016}" type="slidenum">
              <a:rPr lang="en-US" smtClean="0"/>
              <a:t>9</a:t>
            </a:fld>
            <a:endParaRPr lang="en-US"/>
          </a:p>
        </p:txBody>
      </p:sp>
    </p:spTree>
    <p:extLst>
      <p:ext uri="{BB962C8B-B14F-4D97-AF65-F5344CB8AC3E}">
        <p14:creationId xmlns:p14="http://schemas.microsoft.com/office/powerpoint/2010/main" val="282306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Jade Section Intr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3CDC-2904-7B57-C1B6-94876E2EC404}"/>
              </a:ext>
            </a:extLst>
          </p:cNvPr>
          <p:cNvSpPr>
            <a:spLocks noGrp="1"/>
          </p:cNvSpPr>
          <p:nvPr>
            <p:ph type="ctrTitle"/>
          </p:nvPr>
        </p:nvSpPr>
        <p:spPr>
          <a:xfrm>
            <a:off x="762000" y="1508677"/>
            <a:ext cx="9144000" cy="1920323"/>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9D4517A-853B-3EA2-F61C-55CC0CC755DC}"/>
              </a:ext>
            </a:extLst>
          </p:cNvPr>
          <p:cNvSpPr>
            <a:spLocks noGrp="1"/>
          </p:cNvSpPr>
          <p:nvPr>
            <p:ph type="subTitle" idx="1" hasCustomPrompt="1"/>
          </p:nvPr>
        </p:nvSpPr>
        <p:spPr>
          <a:xfrm>
            <a:off x="762000" y="3988352"/>
            <a:ext cx="9144000" cy="1655762"/>
          </a:xfrm>
        </p:spPr>
        <p:txBody>
          <a:bodyPr>
            <a:normAutofit/>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a:p>
            <a:endParaRPr lang="en-US"/>
          </a:p>
        </p:txBody>
      </p:sp>
      <p:sp>
        <p:nvSpPr>
          <p:cNvPr id="12" name="AutoShape 7">
            <a:extLst>
              <a:ext uri="{FF2B5EF4-FFF2-40B4-BE49-F238E27FC236}">
                <a16:creationId xmlns:a16="http://schemas.microsoft.com/office/drawing/2014/main" id="{24025926-6AD2-4A9D-BF63-8CE8375189DC}"/>
              </a:ext>
              <a:ext uri="{C183D7F6-B498-43B3-948B-1728B52AA6E4}">
                <adec:decorative xmlns:adec="http://schemas.microsoft.com/office/drawing/2017/decorative" val="1"/>
              </a:ext>
            </a:extLst>
          </p:cNvPr>
          <p:cNvSpPr/>
          <p:nvPr userDrawn="1"/>
        </p:nvSpPr>
        <p:spPr>
          <a:xfrm>
            <a:off x="762000" y="3633788"/>
            <a:ext cx="2261045" cy="0"/>
          </a:xfrm>
          <a:prstGeom prst="line">
            <a:avLst/>
          </a:prstGeom>
          <a:ln w="69850" cap="rnd">
            <a:solidFill>
              <a:schemeClr val="tx2"/>
            </a:solidFill>
            <a:prstDash val="solid"/>
            <a:headEnd type="none" w="sm" len="sm"/>
            <a:tailEnd type="none" w="sm" len="sm"/>
          </a:ln>
        </p:spPr>
        <p:txBody>
          <a:bodyPr/>
          <a:lstStyle/>
          <a:p>
            <a:endParaRPr lang="en-US"/>
          </a:p>
        </p:txBody>
      </p:sp>
      <p:sp>
        <p:nvSpPr>
          <p:cNvPr id="14" name="AutoShape 8">
            <a:extLst>
              <a:ext uri="{FF2B5EF4-FFF2-40B4-BE49-F238E27FC236}">
                <a16:creationId xmlns:a16="http://schemas.microsoft.com/office/drawing/2014/main" id="{17F1CB60-3DF9-AB9F-B9A0-1B47F526295E}"/>
              </a:ext>
              <a:ext uri="{C183D7F6-B498-43B3-948B-1728B52AA6E4}">
                <adec:decorative xmlns:adec="http://schemas.microsoft.com/office/drawing/2017/decorative" val="1"/>
              </a:ext>
            </a:extLst>
          </p:cNvPr>
          <p:cNvSpPr/>
          <p:nvPr/>
        </p:nvSpPr>
        <p:spPr>
          <a:xfrm rot="16200000">
            <a:off x="9406890" y="4226264"/>
            <a:ext cx="4572000" cy="0"/>
          </a:xfrm>
          <a:prstGeom prst="line">
            <a:avLst/>
          </a:prstGeom>
          <a:solidFill>
            <a:schemeClr val="accent2"/>
          </a:solidFill>
          <a:ln w="28575" cap="rnd">
            <a:solidFill>
              <a:schemeClr val="accent2"/>
            </a:solidFill>
            <a:prstDash val="solid"/>
            <a:headEnd type="none" w="sm" len="sm"/>
            <a:tailEnd type="none" w="sm" len="sm"/>
          </a:ln>
        </p:spPr>
        <p:txBody>
          <a:bodyPr/>
          <a:lstStyle/>
          <a:p>
            <a:endParaRPr lang="en-US"/>
          </a:p>
        </p:txBody>
      </p:sp>
      <p:grpSp>
        <p:nvGrpSpPr>
          <p:cNvPr id="15" name="Group 14">
            <a:extLst>
              <a:ext uri="{FF2B5EF4-FFF2-40B4-BE49-F238E27FC236}">
                <a16:creationId xmlns:a16="http://schemas.microsoft.com/office/drawing/2014/main" id="{903BDAAF-1D33-FDA8-7DD8-A853834D041D}"/>
              </a:ext>
              <a:ext uri="{C183D7F6-B498-43B3-948B-1728B52AA6E4}">
                <adec:decorative xmlns:adec="http://schemas.microsoft.com/office/drawing/2017/decorative" val="1"/>
              </a:ext>
            </a:extLst>
          </p:cNvPr>
          <p:cNvGrpSpPr/>
          <p:nvPr/>
        </p:nvGrpSpPr>
        <p:grpSpPr>
          <a:xfrm>
            <a:off x="11601450" y="540729"/>
            <a:ext cx="182880" cy="786974"/>
            <a:chOff x="17161731" y="769620"/>
            <a:chExt cx="182880" cy="786974"/>
          </a:xfrm>
          <a:solidFill>
            <a:schemeClr val="accent2"/>
          </a:solidFill>
        </p:grpSpPr>
        <p:sp>
          <p:nvSpPr>
            <p:cNvPr id="16" name="Oval 15">
              <a:extLst>
                <a:ext uri="{FF2B5EF4-FFF2-40B4-BE49-F238E27FC236}">
                  <a16:creationId xmlns:a16="http://schemas.microsoft.com/office/drawing/2014/main" id="{949E2408-7713-A98E-42A3-FD0742638DE6}"/>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AF7F81-5124-DA31-46F5-C53E4BF20AE5}"/>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06AB92B-A695-FD7B-C003-5EEBC5F768BA}"/>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096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_Navy">
    <p:spTree>
      <p:nvGrpSpPr>
        <p:cNvPr id="1" name=""/>
        <p:cNvGrpSpPr/>
        <p:nvPr/>
      </p:nvGrpSpPr>
      <p:grpSpPr>
        <a:xfrm>
          <a:off x="0" y="0"/>
          <a:ext cx="0" cy="0"/>
          <a:chOff x="0" y="0"/>
          <a:chExt cx="0" cy="0"/>
        </a:xfrm>
      </p:grpSpPr>
      <p:sp>
        <p:nvSpPr>
          <p:cNvPr id="18" name="AutoShape 4">
            <a:extLst>
              <a:ext uri="{FF2B5EF4-FFF2-40B4-BE49-F238E27FC236}">
                <a16:creationId xmlns:a16="http://schemas.microsoft.com/office/drawing/2014/main" id="{F4AAF053-A695-3E40-581D-1BD9FA0579ED}"/>
              </a:ext>
              <a:ext uri="{C183D7F6-B498-43B3-948B-1728B52AA6E4}">
                <adec:decorative xmlns:adec="http://schemas.microsoft.com/office/drawing/2017/decorative" val="1"/>
              </a:ext>
            </a:extLst>
          </p:cNvPr>
          <p:cNvSpPr/>
          <p:nvPr userDrawn="1"/>
        </p:nvSpPr>
        <p:spPr>
          <a:xfrm>
            <a:off x="6135940" y="-298742"/>
            <a:ext cx="6245035" cy="7493842"/>
          </a:xfrm>
          <a:prstGeom prst="rect">
            <a:avLst/>
          </a:prstGeom>
          <a:solidFill>
            <a:schemeClr val="tx2"/>
          </a:solidFill>
        </p:spPr>
        <p:txBody>
          <a:bodyPr/>
          <a:lstStyle/>
          <a:p>
            <a:endParaRPr lang="en-US"/>
          </a:p>
        </p:txBody>
      </p:sp>
      <p:sp>
        <p:nvSpPr>
          <p:cNvPr id="2" name="Title 1">
            <a:extLst>
              <a:ext uri="{FF2B5EF4-FFF2-40B4-BE49-F238E27FC236}">
                <a16:creationId xmlns:a16="http://schemas.microsoft.com/office/drawing/2014/main" id="{ED0A0FE3-FDB7-11EC-E2B1-3772BAFECA23}"/>
              </a:ext>
            </a:extLst>
          </p:cNvPr>
          <p:cNvSpPr>
            <a:spLocks noGrp="1"/>
          </p:cNvSpPr>
          <p:nvPr>
            <p:ph type="title"/>
          </p:nvPr>
        </p:nvSpPr>
        <p:spPr>
          <a:xfrm>
            <a:off x="812492" y="457200"/>
            <a:ext cx="4998761" cy="1600200"/>
          </a:xfrm>
        </p:spPr>
        <p:txBody>
          <a:bodyPr anchor="b"/>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71B62C1-25BF-377F-9F08-05E65917CA70}"/>
              </a:ext>
            </a:extLst>
          </p:cNvPr>
          <p:cNvSpPr>
            <a:spLocks noGrp="1"/>
          </p:cNvSpPr>
          <p:nvPr>
            <p:ph type="pic" idx="1"/>
          </p:nvPr>
        </p:nvSpPr>
        <p:spPr>
          <a:xfrm>
            <a:off x="6337057" y="0"/>
            <a:ext cx="585084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98836-0C41-4CDF-B16B-43E3225F2B7A}"/>
              </a:ext>
            </a:extLst>
          </p:cNvPr>
          <p:cNvSpPr>
            <a:spLocks noGrp="1"/>
          </p:cNvSpPr>
          <p:nvPr>
            <p:ph type="body" sz="half" idx="2"/>
          </p:nvPr>
        </p:nvSpPr>
        <p:spPr>
          <a:xfrm>
            <a:off x="812492" y="2057400"/>
            <a:ext cx="499875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AutoShape 8">
            <a:extLst>
              <a:ext uri="{FF2B5EF4-FFF2-40B4-BE49-F238E27FC236}">
                <a16:creationId xmlns:a16="http://schemas.microsoft.com/office/drawing/2014/main" id="{0C4A73D0-3E85-D60A-1825-F408B1667D29}"/>
              </a:ext>
              <a:ext uri="{C183D7F6-B498-43B3-948B-1728B52AA6E4}">
                <adec:decorative xmlns:adec="http://schemas.microsoft.com/office/drawing/2017/decorative" val="1"/>
              </a:ext>
            </a:extLst>
          </p:cNvPr>
          <p:cNvSpPr/>
          <p:nvPr userDrawn="1"/>
        </p:nvSpPr>
        <p:spPr>
          <a:xfrm rot="16200000">
            <a:off x="-1786890" y="4142735"/>
            <a:ext cx="4572000" cy="0"/>
          </a:xfrm>
          <a:prstGeom prst="line">
            <a:avLst/>
          </a:prstGeom>
          <a:solidFill>
            <a:schemeClr val="accent2"/>
          </a:solidFill>
          <a:ln w="28575" cap="rnd">
            <a:solidFill>
              <a:schemeClr val="accent2"/>
            </a:solidFill>
            <a:prstDash val="solid"/>
            <a:headEnd type="none" w="sm" len="sm"/>
            <a:tailEnd type="none" w="sm" len="sm"/>
          </a:ln>
        </p:spPr>
        <p:txBody>
          <a:bodyPr/>
          <a:lstStyle/>
          <a:p>
            <a:endParaRPr lang="en-US"/>
          </a:p>
        </p:txBody>
      </p:sp>
      <p:grpSp>
        <p:nvGrpSpPr>
          <p:cNvPr id="14" name="Group 13">
            <a:extLst>
              <a:ext uri="{FF2B5EF4-FFF2-40B4-BE49-F238E27FC236}">
                <a16:creationId xmlns:a16="http://schemas.microsoft.com/office/drawing/2014/main" id="{F7610D4C-E12A-CEE9-BA48-16F4463F627B}"/>
              </a:ext>
              <a:ext uri="{C183D7F6-B498-43B3-948B-1728B52AA6E4}">
                <adec:decorative xmlns:adec="http://schemas.microsoft.com/office/drawing/2017/decorative" val="1"/>
              </a:ext>
            </a:extLst>
          </p:cNvPr>
          <p:cNvGrpSpPr/>
          <p:nvPr userDrawn="1"/>
        </p:nvGrpSpPr>
        <p:grpSpPr>
          <a:xfrm>
            <a:off x="407670" y="457200"/>
            <a:ext cx="182880" cy="786974"/>
            <a:chOff x="17161731" y="769620"/>
            <a:chExt cx="182880" cy="786974"/>
          </a:xfrm>
          <a:solidFill>
            <a:schemeClr val="accent2"/>
          </a:solidFill>
        </p:grpSpPr>
        <p:sp>
          <p:nvSpPr>
            <p:cNvPr id="16" name="Oval 15">
              <a:extLst>
                <a:ext uri="{FF2B5EF4-FFF2-40B4-BE49-F238E27FC236}">
                  <a16:creationId xmlns:a16="http://schemas.microsoft.com/office/drawing/2014/main" id="{2E572D9F-5F14-A217-38F3-3D08D405E289}"/>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6E7680-7092-B737-0E44-2B19C0D3D7F1}"/>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64AA336-3F26-D096-B60E-8576F4A3EEFB}"/>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6549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ol Grey Section Intro">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3CDC-2904-7B57-C1B6-94876E2EC404}"/>
              </a:ext>
            </a:extLst>
          </p:cNvPr>
          <p:cNvSpPr>
            <a:spLocks noGrp="1"/>
          </p:cNvSpPr>
          <p:nvPr>
            <p:ph type="ctrTitle"/>
          </p:nvPr>
        </p:nvSpPr>
        <p:spPr>
          <a:xfrm>
            <a:off x="762000" y="1508677"/>
            <a:ext cx="9144000" cy="1920323"/>
          </a:xfrm>
        </p:spPr>
        <p:txBody>
          <a:bodyPr anchor="b"/>
          <a:lstStyle>
            <a:lvl1pPr algn="l">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9D4517A-853B-3EA2-F61C-55CC0CC755DC}"/>
              </a:ext>
            </a:extLst>
          </p:cNvPr>
          <p:cNvSpPr>
            <a:spLocks noGrp="1"/>
          </p:cNvSpPr>
          <p:nvPr>
            <p:ph type="subTitle" idx="1"/>
          </p:nvPr>
        </p:nvSpPr>
        <p:spPr>
          <a:xfrm>
            <a:off x="762000" y="3988352"/>
            <a:ext cx="9144000" cy="1655762"/>
          </a:xfrm>
        </p:spPr>
        <p:txBody>
          <a:bodyPr>
            <a:norm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a:p>
            <a:endParaRPr lang="en-US"/>
          </a:p>
        </p:txBody>
      </p:sp>
      <p:sp>
        <p:nvSpPr>
          <p:cNvPr id="12" name="AutoShape 7">
            <a:extLst>
              <a:ext uri="{FF2B5EF4-FFF2-40B4-BE49-F238E27FC236}">
                <a16:creationId xmlns:a16="http://schemas.microsoft.com/office/drawing/2014/main" id="{24025926-6AD2-4A9D-BF63-8CE8375189DC}"/>
              </a:ext>
              <a:ext uri="{C183D7F6-B498-43B3-948B-1728B52AA6E4}">
                <adec:decorative xmlns:adec="http://schemas.microsoft.com/office/drawing/2017/decorative" val="1"/>
              </a:ext>
            </a:extLst>
          </p:cNvPr>
          <p:cNvSpPr/>
          <p:nvPr userDrawn="1"/>
        </p:nvSpPr>
        <p:spPr>
          <a:xfrm>
            <a:off x="762000" y="3633788"/>
            <a:ext cx="2261045" cy="0"/>
          </a:xfrm>
          <a:prstGeom prst="line">
            <a:avLst/>
          </a:prstGeom>
          <a:ln w="69850" cap="rnd">
            <a:solidFill>
              <a:schemeClr val="accent3"/>
            </a:solidFill>
            <a:prstDash val="solid"/>
            <a:headEnd type="none" w="sm" len="sm"/>
            <a:tailEnd type="none" w="sm" len="sm"/>
          </a:ln>
        </p:spPr>
        <p:txBody>
          <a:bodyPr/>
          <a:lstStyle/>
          <a:p>
            <a:endParaRPr lang="en-US">
              <a:ln>
                <a:solidFill>
                  <a:schemeClr val="accent3"/>
                </a:solidFill>
              </a:ln>
            </a:endParaRPr>
          </a:p>
        </p:txBody>
      </p:sp>
      <p:sp>
        <p:nvSpPr>
          <p:cNvPr id="14" name="AutoShape 8">
            <a:extLst>
              <a:ext uri="{FF2B5EF4-FFF2-40B4-BE49-F238E27FC236}">
                <a16:creationId xmlns:a16="http://schemas.microsoft.com/office/drawing/2014/main" id="{17F1CB60-3DF9-AB9F-B9A0-1B47F526295E}"/>
              </a:ext>
              <a:ext uri="{C183D7F6-B498-43B3-948B-1728B52AA6E4}">
                <adec:decorative xmlns:adec="http://schemas.microsoft.com/office/drawing/2017/decorative" val="1"/>
              </a:ext>
            </a:extLst>
          </p:cNvPr>
          <p:cNvSpPr/>
          <p:nvPr/>
        </p:nvSpPr>
        <p:spPr>
          <a:xfrm rot="16200000">
            <a:off x="9406890" y="4226264"/>
            <a:ext cx="4572000" cy="0"/>
          </a:xfrm>
          <a:prstGeom prst="line">
            <a:avLst/>
          </a:prstGeom>
          <a:solidFill>
            <a:schemeClr val="accent2"/>
          </a:solidFill>
          <a:ln w="28575" cap="rnd">
            <a:solidFill>
              <a:schemeClr val="accent3"/>
            </a:solidFill>
            <a:prstDash val="solid"/>
            <a:headEnd type="none" w="sm" len="sm"/>
            <a:tailEnd type="none" w="sm" len="sm"/>
          </a:ln>
        </p:spPr>
        <p:txBody>
          <a:bodyPr/>
          <a:lstStyle/>
          <a:p>
            <a:endParaRPr lang="en-US">
              <a:ln>
                <a:solidFill>
                  <a:schemeClr val="accent3"/>
                </a:solidFill>
              </a:ln>
            </a:endParaRPr>
          </a:p>
        </p:txBody>
      </p:sp>
      <p:grpSp>
        <p:nvGrpSpPr>
          <p:cNvPr id="15" name="Group 14">
            <a:extLst>
              <a:ext uri="{FF2B5EF4-FFF2-40B4-BE49-F238E27FC236}">
                <a16:creationId xmlns:a16="http://schemas.microsoft.com/office/drawing/2014/main" id="{903BDAAF-1D33-FDA8-7DD8-A853834D041D}"/>
              </a:ext>
              <a:ext uri="{C183D7F6-B498-43B3-948B-1728B52AA6E4}">
                <adec:decorative xmlns:adec="http://schemas.microsoft.com/office/drawing/2017/decorative" val="1"/>
              </a:ext>
            </a:extLst>
          </p:cNvPr>
          <p:cNvGrpSpPr/>
          <p:nvPr/>
        </p:nvGrpSpPr>
        <p:grpSpPr>
          <a:xfrm>
            <a:off x="11601450" y="540729"/>
            <a:ext cx="182880" cy="786974"/>
            <a:chOff x="17161731" y="769620"/>
            <a:chExt cx="182880" cy="786974"/>
          </a:xfrm>
          <a:solidFill>
            <a:schemeClr val="accent3"/>
          </a:solidFill>
        </p:grpSpPr>
        <p:sp>
          <p:nvSpPr>
            <p:cNvPr id="16" name="Oval 15">
              <a:extLst>
                <a:ext uri="{FF2B5EF4-FFF2-40B4-BE49-F238E27FC236}">
                  <a16:creationId xmlns:a16="http://schemas.microsoft.com/office/drawing/2014/main" id="{949E2408-7713-A98E-42A3-FD0742638DE6}"/>
                </a:ext>
              </a:extLst>
            </p:cNvPr>
            <p:cNvSpPr/>
            <p:nvPr/>
          </p:nvSpPr>
          <p:spPr>
            <a:xfrm>
              <a:off x="17161731" y="769620"/>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solidFill>
                </a:ln>
                <a:solidFill>
                  <a:schemeClr val="accent3"/>
                </a:solidFill>
              </a:endParaRPr>
            </a:p>
          </p:txBody>
        </p:sp>
        <p:sp>
          <p:nvSpPr>
            <p:cNvPr id="17" name="Oval 16">
              <a:extLst>
                <a:ext uri="{FF2B5EF4-FFF2-40B4-BE49-F238E27FC236}">
                  <a16:creationId xmlns:a16="http://schemas.microsoft.com/office/drawing/2014/main" id="{48AF7F81-5124-DA31-46F5-C53E4BF20AE5}"/>
                </a:ext>
              </a:extLst>
            </p:cNvPr>
            <p:cNvSpPr/>
            <p:nvPr/>
          </p:nvSpPr>
          <p:spPr>
            <a:xfrm>
              <a:off x="17161731" y="1069142"/>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solidFill>
                </a:ln>
                <a:solidFill>
                  <a:schemeClr val="accent3"/>
                </a:solidFill>
              </a:endParaRPr>
            </a:p>
          </p:txBody>
        </p:sp>
        <p:sp>
          <p:nvSpPr>
            <p:cNvPr id="18" name="Oval 17">
              <a:extLst>
                <a:ext uri="{FF2B5EF4-FFF2-40B4-BE49-F238E27FC236}">
                  <a16:creationId xmlns:a16="http://schemas.microsoft.com/office/drawing/2014/main" id="{006AB92B-A695-FD7B-C003-5EEBC5F768BA}"/>
                </a:ext>
              </a:extLst>
            </p:cNvPr>
            <p:cNvSpPr/>
            <p:nvPr/>
          </p:nvSpPr>
          <p:spPr>
            <a:xfrm>
              <a:off x="17161731" y="1373714"/>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3"/>
                  </a:solidFill>
                </a:ln>
                <a:solidFill>
                  <a:schemeClr val="accent3"/>
                </a:solidFill>
              </a:endParaRPr>
            </a:p>
          </p:txBody>
        </p:sp>
      </p:grpSp>
    </p:spTree>
    <p:extLst>
      <p:ext uri="{BB962C8B-B14F-4D97-AF65-F5344CB8AC3E}">
        <p14:creationId xmlns:p14="http://schemas.microsoft.com/office/powerpoint/2010/main" val="200992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_Cool Grey">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0722B2A7-274B-244A-E4C0-6EBBAA5641AD}"/>
              </a:ext>
            </a:extLst>
          </p:cNvPr>
          <p:cNvSpPr>
            <a:spLocks noGrp="1"/>
          </p:cNvSpPr>
          <p:nvPr>
            <p:ph idx="10"/>
          </p:nvPr>
        </p:nvSpPr>
        <p:spPr>
          <a:xfrm>
            <a:off x="447515" y="1410348"/>
            <a:ext cx="11296970" cy="502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AutoShape 2">
            <a:extLst>
              <a:ext uri="{FF2B5EF4-FFF2-40B4-BE49-F238E27FC236}">
                <a16:creationId xmlns:a16="http://schemas.microsoft.com/office/drawing/2014/main" id="{FDC33C8E-1A3F-86FD-746A-97EF01D1BBB3}"/>
              </a:ext>
              <a:ext uri="{C183D7F6-B498-43B3-948B-1728B52AA6E4}">
                <adec:decorative xmlns:adec="http://schemas.microsoft.com/office/drawing/2017/decorative" val="1"/>
              </a:ext>
            </a:extLst>
          </p:cNvPr>
          <p:cNvSpPr/>
          <p:nvPr userDrawn="1"/>
        </p:nvSpPr>
        <p:spPr>
          <a:xfrm>
            <a:off x="-1" y="0"/>
            <a:ext cx="12192001" cy="938463"/>
          </a:xfrm>
          <a:prstGeom prst="rect">
            <a:avLst/>
          </a:prstGeom>
          <a:solidFill>
            <a:schemeClr val="accent6"/>
          </a:solidFill>
        </p:spPr>
        <p:txBody>
          <a:bodyPr/>
          <a:lstStyle/>
          <a:p>
            <a:endParaRPr lang="en-US"/>
          </a:p>
        </p:txBody>
      </p:sp>
      <p:sp>
        <p:nvSpPr>
          <p:cNvPr id="7" name="Title 1">
            <a:extLst>
              <a:ext uri="{FF2B5EF4-FFF2-40B4-BE49-F238E27FC236}">
                <a16:creationId xmlns:a16="http://schemas.microsoft.com/office/drawing/2014/main" id="{A18E5431-5070-3CA4-A308-76F50BFBB15A}"/>
              </a:ext>
            </a:extLst>
          </p:cNvPr>
          <p:cNvSpPr>
            <a:spLocks noGrp="1"/>
          </p:cNvSpPr>
          <p:nvPr>
            <p:ph type="ctrTitle"/>
          </p:nvPr>
        </p:nvSpPr>
        <p:spPr>
          <a:xfrm>
            <a:off x="447514" y="71188"/>
            <a:ext cx="11296971" cy="796086"/>
          </a:xfrm>
        </p:spPr>
        <p:txBody>
          <a:bodyPr anchor="ctr">
            <a:normAutofit/>
          </a:bodyPr>
          <a:lstStyle>
            <a:lvl1pPr algn="l">
              <a:defRPr sz="4400"/>
            </a:lvl1pPr>
          </a:lstStyle>
          <a:p>
            <a:r>
              <a:rPr lang="en-US"/>
              <a:t>Click to edit Master title style</a:t>
            </a:r>
          </a:p>
        </p:txBody>
      </p:sp>
    </p:spTree>
    <p:extLst>
      <p:ext uri="{BB962C8B-B14F-4D97-AF65-F5344CB8AC3E}">
        <p14:creationId xmlns:p14="http://schemas.microsoft.com/office/powerpoint/2010/main" val="23553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_Cool Gre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07F8E-65A0-A1FD-1FFC-A98270A4DAE4}"/>
              </a:ext>
            </a:extLst>
          </p:cNvPr>
          <p:cNvSpPr>
            <a:spLocks noGrp="1"/>
          </p:cNvSpPr>
          <p:nvPr>
            <p:ph sz="half" idx="1"/>
          </p:nvPr>
        </p:nvSpPr>
        <p:spPr>
          <a:xfrm>
            <a:off x="432015" y="1407170"/>
            <a:ext cx="5545163" cy="4978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7EBD-052E-31CE-E410-D686FB85D01C}"/>
              </a:ext>
            </a:extLst>
          </p:cNvPr>
          <p:cNvSpPr>
            <a:spLocks noGrp="1"/>
          </p:cNvSpPr>
          <p:nvPr>
            <p:ph sz="half" idx="2"/>
          </p:nvPr>
        </p:nvSpPr>
        <p:spPr>
          <a:xfrm>
            <a:off x="6214820" y="1407169"/>
            <a:ext cx="5545163" cy="4978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AutoShape 2">
            <a:extLst>
              <a:ext uri="{FF2B5EF4-FFF2-40B4-BE49-F238E27FC236}">
                <a16:creationId xmlns:a16="http://schemas.microsoft.com/office/drawing/2014/main" id="{056DCB72-DCA0-EEA6-1822-F1A7BBE06D32}"/>
              </a:ext>
              <a:ext uri="{C183D7F6-B498-43B3-948B-1728B52AA6E4}">
                <adec:decorative xmlns:adec="http://schemas.microsoft.com/office/drawing/2017/decorative" val="1"/>
              </a:ext>
            </a:extLst>
          </p:cNvPr>
          <p:cNvSpPr/>
          <p:nvPr userDrawn="1"/>
        </p:nvSpPr>
        <p:spPr>
          <a:xfrm>
            <a:off x="-1" y="0"/>
            <a:ext cx="12192001" cy="938463"/>
          </a:xfrm>
          <a:prstGeom prst="rect">
            <a:avLst/>
          </a:prstGeom>
          <a:solidFill>
            <a:schemeClr val="accent6"/>
          </a:solidFill>
        </p:spPr>
        <p:txBody>
          <a:bodyPr/>
          <a:lstStyle/>
          <a:p>
            <a:endParaRPr lang="en-US"/>
          </a:p>
        </p:txBody>
      </p:sp>
      <p:sp>
        <p:nvSpPr>
          <p:cNvPr id="8" name="Title 1">
            <a:extLst>
              <a:ext uri="{FF2B5EF4-FFF2-40B4-BE49-F238E27FC236}">
                <a16:creationId xmlns:a16="http://schemas.microsoft.com/office/drawing/2014/main" id="{A3934CCB-BF0A-178C-2242-A7CD06AB0768}"/>
              </a:ext>
            </a:extLst>
          </p:cNvPr>
          <p:cNvSpPr>
            <a:spLocks noGrp="1"/>
          </p:cNvSpPr>
          <p:nvPr>
            <p:ph type="ctrTitle"/>
          </p:nvPr>
        </p:nvSpPr>
        <p:spPr>
          <a:xfrm>
            <a:off x="447514" y="71188"/>
            <a:ext cx="11296971" cy="796086"/>
          </a:xfrm>
        </p:spPr>
        <p:txBody>
          <a:bodyPr anchor="ctr">
            <a:normAutofit/>
          </a:bodyPr>
          <a:lstStyle>
            <a:lvl1pPr algn="l">
              <a:defRPr sz="4400"/>
            </a:lvl1pPr>
          </a:lstStyle>
          <a:p>
            <a:r>
              <a:rPr lang="en-US"/>
              <a:t>Click to edit Master title style</a:t>
            </a:r>
          </a:p>
        </p:txBody>
      </p:sp>
    </p:spTree>
    <p:extLst>
      <p:ext uri="{BB962C8B-B14F-4D97-AF65-F5344CB8AC3E}">
        <p14:creationId xmlns:p14="http://schemas.microsoft.com/office/powerpoint/2010/main" val="397924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18" name="AutoShape 4">
            <a:extLst>
              <a:ext uri="{FF2B5EF4-FFF2-40B4-BE49-F238E27FC236}">
                <a16:creationId xmlns:a16="http://schemas.microsoft.com/office/drawing/2014/main" id="{F4AAF053-A695-3E40-581D-1BD9FA0579ED}"/>
              </a:ext>
              <a:ext uri="{C183D7F6-B498-43B3-948B-1728B52AA6E4}">
                <adec:decorative xmlns:adec="http://schemas.microsoft.com/office/drawing/2017/decorative" val="1"/>
              </a:ext>
            </a:extLst>
          </p:cNvPr>
          <p:cNvSpPr/>
          <p:nvPr userDrawn="1"/>
        </p:nvSpPr>
        <p:spPr>
          <a:xfrm>
            <a:off x="6135940" y="-298742"/>
            <a:ext cx="6245035" cy="7493842"/>
          </a:xfrm>
          <a:prstGeom prst="rect">
            <a:avLst/>
          </a:prstGeom>
          <a:solidFill>
            <a:schemeClr val="accent6"/>
          </a:solidFill>
        </p:spPr>
        <p:txBody>
          <a:bodyPr/>
          <a:lstStyle/>
          <a:p>
            <a:endParaRPr lang="en-US"/>
          </a:p>
        </p:txBody>
      </p:sp>
      <p:sp>
        <p:nvSpPr>
          <p:cNvPr id="2" name="Title 1">
            <a:extLst>
              <a:ext uri="{FF2B5EF4-FFF2-40B4-BE49-F238E27FC236}">
                <a16:creationId xmlns:a16="http://schemas.microsoft.com/office/drawing/2014/main" id="{ED0A0FE3-FDB7-11EC-E2B1-3772BAFECA23}"/>
              </a:ext>
            </a:extLst>
          </p:cNvPr>
          <p:cNvSpPr>
            <a:spLocks noGrp="1"/>
          </p:cNvSpPr>
          <p:nvPr>
            <p:ph type="title"/>
          </p:nvPr>
        </p:nvSpPr>
        <p:spPr>
          <a:xfrm>
            <a:off x="812492" y="457200"/>
            <a:ext cx="4998761" cy="1600200"/>
          </a:xfrm>
        </p:spPr>
        <p:txBody>
          <a:bodyPr anchor="b"/>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71B62C1-25BF-377F-9F08-05E65917CA70}"/>
              </a:ext>
            </a:extLst>
          </p:cNvPr>
          <p:cNvSpPr>
            <a:spLocks noGrp="1"/>
          </p:cNvSpPr>
          <p:nvPr>
            <p:ph type="pic" idx="1"/>
          </p:nvPr>
        </p:nvSpPr>
        <p:spPr>
          <a:xfrm>
            <a:off x="6337057" y="0"/>
            <a:ext cx="585084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98836-0C41-4CDF-B16B-43E3225F2B7A}"/>
              </a:ext>
            </a:extLst>
          </p:cNvPr>
          <p:cNvSpPr>
            <a:spLocks noGrp="1"/>
          </p:cNvSpPr>
          <p:nvPr>
            <p:ph type="body" sz="half" idx="2"/>
          </p:nvPr>
        </p:nvSpPr>
        <p:spPr>
          <a:xfrm>
            <a:off x="812492" y="2057400"/>
            <a:ext cx="499875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AutoShape 8">
            <a:extLst>
              <a:ext uri="{FF2B5EF4-FFF2-40B4-BE49-F238E27FC236}">
                <a16:creationId xmlns:a16="http://schemas.microsoft.com/office/drawing/2014/main" id="{0C4A73D0-3E85-D60A-1825-F408B1667D29}"/>
              </a:ext>
              <a:ext uri="{C183D7F6-B498-43B3-948B-1728B52AA6E4}">
                <adec:decorative xmlns:adec="http://schemas.microsoft.com/office/drawing/2017/decorative" val="1"/>
              </a:ext>
            </a:extLst>
          </p:cNvPr>
          <p:cNvSpPr/>
          <p:nvPr userDrawn="1"/>
        </p:nvSpPr>
        <p:spPr>
          <a:xfrm rot="16200000">
            <a:off x="-1786890" y="4142735"/>
            <a:ext cx="4572000" cy="0"/>
          </a:xfrm>
          <a:prstGeom prst="line">
            <a:avLst/>
          </a:prstGeom>
          <a:solidFill>
            <a:schemeClr val="accent2"/>
          </a:solidFill>
          <a:ln w="28575" cap="rnd">
            <a:solidFill>
              <a:schemeClr val="accent3"/>
            </a:solidFill>
            <a:prstDash val="solid"/>
            <a:headEnd type="none" w="sm" len="sm"/>
            <a:tailEnd type="none" w="sm" len="sm"/>
          </a:ln>
        </p:spPr>
        <p:txBody>
          <a:bodyPr/>
          <a:lstStyle/>
          <a:p>
            <a:endParaRPr lang="en-US"/>
          </a:p>
        </p:txBody>
      </p:sp>
      <p:grpSp>
        <p:nvGrpSpPr>
          <p:cNvPr id="14" name="Group 13">
            <a:extLst>
              <a:ext uri="{FF2B5EF4-FFF2-40B4-BE49-F238E27FC236}">
                <a16:creationId xmlns:a16="http://schemas.microsoft.com/office/drawing/2014/main" id="{F7610D4C-E12A-CEE9-BA48-16F4463F627B}"/>
              </a:ext>
              <a:ext uri="{C183D7F6-B498-43B3-948B-1728B52AA6E4}">
                <adec:decorative xmlns:adec="http://schemas.microsoft.com/office/drawing/2017/decorative" val="1"/>
              </a:ext>
            </a:extLst>
          </p:cNvPr>
          <p:cNvGrpSpPr/>
          <p:nvPr userDrawn="1"/>
        </p:nvGrpSpPr>
        <p:grpSpPr>
          <a:xfrm>
            <a:off x="407670" y="457200"/>
            <a:ext cx="182880" cy="786974"/>
            <a:chOff x="17161731" y="769620"/>
            <a:chExt cx="182880" cy="786974"/>
          </a:xfrm>
          <a:solidFill>
            <a:schemeClr val="accent3"/>
          </a:solidFill>
        </p:grpSpPr>
        <p:sp>
          <p:nvSpPr>
            <p:cNvPr id="16" name="Oval 15">
              <a:extLst>
                <a:ext uri="{FF2B5EF4-FFF2-40B4-BE49-F238E27FC236}">
                  <a16:creationId xmlns:a16="http://schemas.microsoft.com/office/drawing/2014/main" id="{2E572D9F-5F14-A217-38F3-3D08D405E289}"/>
                </a:ext>
              </a:extLst>
            </p:cNvPr>
            <p:cNvSpPr/>
            <p:nvPr/>
          </p:nvSpPr>
          <p:spPr>
            <a:xfrm>
              <a:off x="17161731" y="769620"/>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6E7680-7092-B737-0E44-2B19C0D3D7F1}"/>
                </a:ext>
              </a:extLst>
            </p:cNvPr>
            <p:cNvSpPr/>
            <p:nvPr/>
          </p:nvSpPr>
          <p:spPr>
            <a:xfrm>
              <a:off x="17161731" y="1069142"/>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64AA336-3F26-D096-B60E-8576F4A3EEFB}"/>
                </a:ext>
              </a:extLst>
            </p:cNvPr>
            <p:cNvSpPr/>
            <p:nvPr/>
          </p:nvSpPr>
          <p:spPr>
            <a:xfrm>
              <a:off x="17161731" y="1373714"/>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86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Jad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FD5A89FB-E2B5-940B-2FFA-750BFE8240BA}"/>
              </a:ext>
              <a:ext uri="{C183D7F6-B498-43B3-948B-1728B52AA6E4}">
                <adec:decorative xmlns:adec="http://schemas.microsoft.com/office/drawing/2017/decorative" val="1"/>
              </a:ext>
            </a:extLst>
          </p:cNvPr>
          <p:cNvSpPr/>
          <p:nvPr userDrawn="1"/>
        </p:nvSpPr>
        <p:spPr>
          <a:xfrm rot="5400000">
            <a:off x="5720669" y="375334"/>
            <a:ext cx="6858000" cy="6107337"/>
          </a:xfrm>
          <a:prstGeom prst="rect">
            <a:avLst/>
          </a:prstGeom>
          <a:solidFill>
            <a:schemeClr val="accent3"/>
          </a:solidFill>
        </p:spPr>
        <p:txBody>
          <a:bodyPr/>
          <a:lstStyle/>
          <a:p>
            <a:endParaRPr lang="en-US" sz="1200"/>
          </a:p>
        </p:txBody>
      </p:sp>
      <p:sp>
        <p:nvSpPr>
          <p:cNvPr id="19" name="AutoShape 2">
            <a:extLst>
              <a:ext uri="{FF2B5EF4-FFF2-40B4-BE49-F238E27FC236}">
                <a16:creationId xmlns:a16="http://schemas.microsoft.com/office/drawing/2014/main" id="{C884A0A5-1F23-6C71-2336-C191B9962BFB}"/>
              </a:ext>
              <a:ext uri="{C183D7F6-B498-43B3-948B-1728B52AA6E4}">
                <adec:decorative xmlns:adec="http://schemas.microsoft.com/office/drawing/2017/decorative" val="1"/>
              </a:ext>
            </a:extLst>
          </p:cNvPr>
          <p:cNvSpPr/>
          <p:nvPr userDrawn="1"/>
        </p:nvSpPr>
        <p:spPr>
          <a:xfrm>
            <a:off x="-1" y="0"/>
            <a:ext cx="12296275" cy="938463"/>
          </a:xfrm>
          <a:prstGeom prst="rect">
            <a:avLst/>
          </a:prstGeom>
          <a:solidFill>
            <a:schemeClr val="accent6"/>
          </a:solidFill>
        </p:spPr>
        <p:txBody>
          <a:bodyPr/>
          <a:lstStyle/>
          <a:p>
            <a:endParaRPr lang="en-US"/>
          </a:p>
        </p:txBody>
      </p:sp>
      <p:sp>
        <p:nvSpPr>
          <p:cNvPr id="2" name="Title 1">
            <a:extLst>
              <a:ext uri="{FF2B5EF4-FFF2-40B4-BE49-F238E27FC236}">
                <a16:creationId xmlns:a16="http://schemas.microsoft.com/office/drawing/2014/main" id="{7C6F3CDC-2904-7B57-C1B6-94876E2EC404}"/>
              </a:ext>
            </a:extLst>
          </p:cNvPr>
          <p:cNvSpPr>
            <a:spLocks noGrp="1"/>
          </p:cNvSpPr>
          <p:nvPr>
            <p:ph type="ctrTitle"/>
          </p:nvPr>
        </p:nvSpPr>
        <p:spPr>
          <a:xfrm>
            <a:off x="447514" y="71188"/>
            <a:ext cx="11296971" cy="796086"/>
          </a:xfrm>
        </p:spPr>
        <p:txBody>
          <a:bodyPr anchor="ctr">
            <a:normAutofit/>
          </a:bodyPr>
          <a:lstStyle>
            <a:lvl1pPr algn="l">
              <a:defRPr sz="4400">
                <a:solidFill>
                  <a:schemeClr val="tx1"/>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A00A4382-625E-EF70-EC22-327488E4965E}"/>
              </a:ext>
            </a:extLst>
          </p:cNvPr>
          <p:cNvSpPr>
            <a:spLocks noGrp="1"/>
          </p:cNvSpPr>
          <p:nvPr>
            <p:ph sz="half" idx="1"/>
          </p:nvPr>
        </p:nvSpPr>
        <p:spPr>
          <a:xfrm>
            <a:off x="432016" y="1407170"/>
            <a:ext cx="5339454" cy="4978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B9E2DC2B-5D6D-BF79-3C12-2AD353A1D911}"/>
              </a:ext>
            </a:extLst>
          </p:cNvPr>
          <p:cNvSpPr>
            <a:spLocks noGrp="1"/>
          </p:cNvSpPr>
          <p:nvPr>
            <p:ph sz="half" idx="10"/>
          </p:nvPr>
        </p:nvSpPr>
        <p:spPr>
          <a:xfrm>
            <a:off x="6420530" y="1407170"/>
            <a:ext cx="5339454" cy="49781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88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D084-B864-5BCE-DB0D-EF61606E6068}"/>
              </a:ext>
            </a:extLst>
          </p:cNvPr>
          <p:cNvSpPr>
            <a:spLocks noGrp="1"/>
          </p:cNvSpPr>
          <p:nvPr>
            <p:ph type="title"/>
          </p:nvPr>
        </p:nvSpPr>
        <p:spPr/>
        <p:txBody>
          <a:bodyPr/>
          <a:lstStyle/>
          <a:p>
            <a:r>
              <a:rPr lang="en-US"/>
              <a:t>Click to edit Master title style</a:t>
            </a:r>
          </a:p>
        </p:txBody>
      </p:sp>
      <p:sp>
        <p:nvSpPr>
          <p:cNvPr id="7" name="AutoShape 9">
            <a:extLst>
              <a:ext uri="{FF2B5EF4-FFF2-40B4-BE49-F238E27FC236}">
                <a16:creationId xmlns:a16="http://schemas.microsoft.com/office/drawing/2014/main" id="{491A88B8-2C9F-44FD-AD24-914CB22D632F}"/>
              </a:ext>
              <a:ext uri="{C183D7F6-B498-43B3-948B-1728B52AA6E4}">
                <adec:decorative xmlns:adec="http://schemas.microsoft.com/office/drawing/2017/decorative" val="1"/>
              </a:ext>
            </a:extLst>
          </p:cNvPr>
          <p:cNvSpPr/>
          <p:nvPr userDrawn="1"/>
        </p:nvSpPr>
        <p:spPr>
          <a:xfrm>
            <a:off x="-25638" y="6543365"/>
            <a:ext cx="12344400" cy="0"/>
          </a:xfrm>
          <a:prstGeom prst="line">
            <a:avLst/>
          </a:prstGeom>
          <a:ln w="28575" cap="rnd">
            <a:solidFill>
              <a:schemeClr val="accent2"/>
            </a:solidFill>
            <a:prstDash val="solid"/>
            <a:headEnd type="none" w="sm" len="sm"/>
            <a:tailEnd type="none" w="sm" len="sm"/>
          </a:ln>
        </p:spPr>
        <p:txBody>
          <a:bodyPr/>
          <a:lstStyle/>
          <a:p>
            <a:endParaRPr lang="en-US"/>
          </a:p>
        </p:txBody>
      </p:sp>
      <p:sp>
        <p:nvSpPr>
          <p:cNvPr id="8" name="AutoShape 8">
            <a:extLst>
              <a:ext uri="{FF2B5EF4-FFF2-40B4-BE49-F238E27FC236}">
                <a16:creationId xmlns:a16="http://schemas.microsoft.com/office/drawing/2014/main" id="{1FFA34C8-C901-9FEB-B723-A259A5B462D8}"/>
              </a:ext>
              <a:ext uri="{C183D7F6-B498-43B3-948B-1728B52AA6E4}">
                <adec:decorative xmlns:adec="http://schemas.microsoft.com/office/drawing/2017/decorative" val="1"/>
              </a:ext>
            </a:extLst>
          </p:cNvPr>
          <p:cNvSpPr/>
          <p:nvPr userDrawn="1"/>
        </p:nvSpPr>
        <p:spPr>
          <a:xfrm rot="-5400000">
            <a:off x="9440395" y="3783138"/>
            <a:ext cx="4572000" cy="23079"/>
          </a:xfrm>
          <a:prstGeom prst="line">
            <a:avLst/>
          </a:prstGeom>
          <a:ln w="28575" cap="rnd">
            <a:solidFill>
              <a:schemeClr val="accent2"/>
            </a:solidFill>
            <a:prstDash val="solid"/>
            <a:headEnd type="none" w="sm" len="sm"/>
            <a:tailEnd type="none" w="sm" len="sm"/>
          </a:ln>
        </p:spPr>
        <p:txBody>
          <a:bodyPr/>
          <a:lstStyle/>
          <a:p>
            <a:endParaRPr lang="en-US"/>
          </a:p>
        </p:txBody>
      </p:sp>
      <p:grpSp>
        <p:nvGrpSpPr>
          <p:cNvPr id="9" name="Group 8">
            <a:extLst>
              <a:ext uri="{FF2B5EF4-FFF2-40B4-BE49-F238E27FC236}">
                <a16:creationId xmlns:a16="http://schemas.microsoft.com/office/drawing/2014/main" id="{55505DCC-1B71-F75A-0FC3-3EED81A4E90A}"/>
              </a:ext>
              <a:ext uri="{C183D7F6-B498-43B3-948B-1728B52AA6E4}">
                <adec:decorative xmlns:adec="http://schemas.microsoft.com/office/drawing/2017/decorative" val="1"/>
              </a:ext>
            </a:extLst>
          </p:cNvPr>
          <p:cNvGrpSpPr/>
          <p:nvPr userDrawn="1"/>
        </p:nvGrpSpPr>
        <p:grpSpPr>
          <a:xfrm>
            <a:off x="11646494" y="259017"/>
            <a:ext cx="182880" cy="786974"/>
            <a:chOff x="17161731" y="769620"/>
            <a:chExt cx="182880" cy="786974"/>
          </a:xfrm>
          <a:solidFill>
            <a:schemeClr val="accent2"/>
          </a:solidFill>
        </p:grpSpPr>
        <p:sp>
          <p:nvSpPr>
            <p:cNvPr id="10" name="Oval 9">
              <a:extLst>
                <a:ext uri="{FF2B5EF4-FFF2-40B4-BE49-F238E27FC236}">
                  <a16:creationId xmlns:a16="http://schemas.microsoft.com/office/drawing/2014/main" id="{A4B223B0-4093-3A1D-B245-F4A430461C26}"/>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07413E-7F2C-53D3-4540-9EF2EFD1A3E8}"/>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A4E5FE5-30FF-6516-365E-A0295ADD83D3}"/>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8226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871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957F-BDDA-7831-C783-8904412C5CCF}"/>
              </a:ext>
            </a:extLst>
          </p:cNvPr>
          <p:cNvSpPr>
            <a:spLocks noGrp="1"/>
          </p:cNvSpPr>
          <p:nvPr>
            <p:ph type="title"/>
          </p:nvPr>
        </p:nvSpPr>
        <p:spPr>
          <a:xfrm>
            <a:off x="839788" y="457200"/>
            <a:ext cx="3932237" cy="1600200"/>
          </a:xfrm>
        </p:spPr>
        <p:txBody>
          <a:bodyPr anchor="b"/>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F72D56ED-D437-002E-DB1A-8CA14EB58E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DC100D-CA8D-0C2B-B77A-0AE1771844A0}"/>
              </a:ext>
            </a:extLst>
          </p:cNvPr>
          <p:cNvSpPr>
            <a:spLocks noGrp="1"/>
          </p:cNvSpPr>
          <p:nvPr>
            <p:ph type="body" sz="half" idx="2"/>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AutoShape 9">
            <a:extLst>
              <a:ext uri="{FF2B5EF4-FFF2-40B4-BE49-F238E27FC236}">
                <a16:creationId xmlns:a16="http://schemas.microsoft.com/office/drawing/2014/main" id="{34DDE1CE-E044-B762-DBE7-96180AB2A898}"/>
              </a:ext>
              <a:ext uri="{C183D7F6-B498-43B3-948B-1728B52AA6E4}">
                <adec:decorative xmlns:adec="http://schemas.microsoft.com/office/drawing/2017/decorative" val="1"/>
              </a:ext>
            </a:extLst>
          </p:cNvPr>
          <p:cNvSpPr/>
          <p:nvPr userDrawn="1"/>
        </p:nvSpPr>
        <p:spPr>
          <a:xfrm>
            <a:off x="-25638" y="6543365"/>
            <a:ext cx="12344400" cy="0"/>
          </a:xfrm>
          <a:prstGeom prst="line">
            <a:avLst/>
          </a:prstGeom>
          <a:ln w="28575" cap="rnd">
            <a:solidFill>
              <a:schemeClr val="accent2"/>
            </a:solidFill>
            <a:prstDash val="solid"/>
            <a:headEnd type="none" w="sm" len="sm"/>
            <a:tailEnd type="none" w="sm" len="sm"/>
          </a:ln>
        </p:spPr>
        <p:txBody>
          <a:bodyPr/>
          <a:lstStyle/>
          <a:p>
            <a:endParaRPr lang="en-US"/>
          </a:p>
        </p:txBody>
      </p:sp>
      <p:sp>
        <p:nvSpPr>
          <p:cNvPr id="10" name="AutoShape 8">
            <a:extLst>
              <a:ext uri="{FF2B5EF4-FFF2-40B4-BE49-F238E27FC236}">
                <a16:creationId xmlns:a16="http://schemas.microsoft.com/office/drawing/2014/main" id="{9AD69398-F9D7-9A33-DDDC-C32FE559779C}"/>
              </a:ext>
              <a:ext uri="{C183D7F6-B498-43B3-948B-1728B52AA6E4}">
                <adec:decorative xmlns:adec="http://schemas.microsoft.com/office/drawing/2017/decorative" val="1"/>
              </a:ext>
            </a:extLst>
          </p:cNvPr>
          <p:cNvSpPr/>
          <p:nvPr userDrawn="1"/>
        </p:nvSpPr>
        <p:spPr>
          <a:xfrm rot="-5400000">
            <a:off x="9440395" y="3783138"/>
            <a:ext cx="4572000" cy="23079"/>
          </a:xfrm>
          <a:prstGeom prst="line">
            <a:avLst/>
          </a:prstGeom>
          <a:ln w="28575" cap="rnd">
            <a:solidFill>
              <a:schemeClr val="accent2"/>
            </a:solidFill>
            <a:prstDash val="solid"/>
            <a:headEnd type="none" w="sm" len="sm"/>
            <a:tailEnd type="none" w="sm" len="sm"/>
          </a:ln>
        </p:spPr>
        <p:txBody>
          <a:bodyPr/>
          <a:lstStyle/>
          <a:p>
            <a:endParaRPr lang="en-US"/>
          </a:p>
        </p:txBody>
      </p:sp>
      <p:grpSp>
        <p:nvGrpSpPr>
          <p:cNvPr id="11" name="Group 10">
            <a:extLst>
              <a:ext uri="{FF2B5EF4-FFF2-40B4-BE49-F238E27FC236}">
                <a16:creationId xmlns:a16="http://schemas.microsoft.com/office/drawing/2014/main" id="{C62F2A36-B59D-28AC-4C7C-0380D42E8AC2}"/>
              </a:ext>
              <a:ext uri="{C183D7F6-B498-43B3-948B-1728B52AA6E4}">
                <adec:decorative xmlns:adec="http://schemas.microsoft.com/office/drawing/2017/decorative" val="1"/>
              </a:ext>
            </a:extLst>
          </p:cNvPr>
          <p:cNvGrpSpPr/>
          <p:nvPr userDrawn="1"/>
        </p:nvGrpSpPr>
        <p:grpSpPr>
          <a:xfrm>
            <a:off x="11646494" y="259017"/>
            <a:ext cx="182880" cy="786974"/>
            <a:chOff x="17161731" y="769620"/>
            <a:chExt cx="182880" cy="786974"/>
          </a:xfrm>
          <a:solidFill>
            <a:schemeClr val="accent2"/>
          </a:solidFill>
        </p:grpSpPr>
        <p:sp>
          <p:nvSpPr>
            <p:cNvPr id="12" name="Oval 11">
              <a:extLst>
                <a:ext uri="{FF2B5EF4-FFF2-40B4-BE49-F238E27FC236}">
                  <a16:creationId xmlns:a16="http://schemas.microsoft.com/office/drawing/2014/main" id="{1C03B191-E2E6-7C7A-6801-178604FDE9B6}"/>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A3B8748-1669-BFDC-E7FB-D147B48B5406}"/>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E107AEF-CD68-4E82-7E11-EE82EBF6FB96}"/>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7729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urple)">
    <p:spTree>
      <p:nvGrpSpPr>
        <p:cNvPr id="1" name=""/>
        <p:cNvGrpSpPr/>
        <p:nvPr/>
      </p:nvGrpSpPr>
      <p:grpSpPr>
        <a:xfrm>
          <a:off x="0" y="0"/>
          <a:ext cx="0" cy="0"/>
          <a:chOff x="0" y="0"/>
          <a:chExt cx="0" cy="0"/>
        </a:xfrm>
      </p:grpSpPr>
      <p:sp>
        <p:nvSpPr>
          <p:cNvPr id="16" name="AutoShape 3">
            <a:extLst>
              <a:ext uri="{FF2B5EF4-FFF2-40B4-BE49-F238E27FC236}">
                <a16:creationId xmlns:a16="http://schemas.microsoft.com/office/drawing/2014/main" id="{E21054BB-1668-D530-79B8-3F7F56390601}"/>
              </a:ext>
              <a:ext uri="{C183D7F6-B498-43B3-948B-1728B52AA6E4}">
                <adec:decorative xmlns:adec="http://schemas.microsoft.com/office/drawing/2017/decorative" val="1"/>
              </a:ext>
            </a:extLst>
          </p:cNvPr>
          <p:cNvSpPr/>
          <p:nvPr userDrawn="1"/>
        </p:nvSpPr>
        <p:spPr>
          <a:xfrm>
            <a:off x="0" y="1"/>
            <a:ext cx="4937760" cy="6857999"/>
          </a:xfrm>
          <a:prstGeom prst="rect">
            <a:avLst/>
          </a:prstGeom>
          <a:solidFill>
            <a:schemeClr val="accent4"/>
          </a:solidFill>
        </p:spPr>
        <p:txBody>
          <a:bodyPr/>
          <a:lstStyle/>
          <a:p>
            <a:endParaRPr lang="en-US"/>
          </a:p>
        </p:txBody>
      </p:sp>
      <p:sp>
        <p:nvSpPr>
          <p:cNvPr id="2" name="Title 1">
            <a:extLst>
              <a:ext uri="{FF2B5EF4-FFF2-40B4-BE49-F238E27FC236}">
                <a16:creationId xmlns:a16="http://schemas.microsoft.com/office/drawing/2014/main" id="{ED0A0FE3-FDB7-11EC-E2B1-3772BAFECA23}"/>
              </a:ext>
            </a:extLst>
          </p:cNvPr>
          <p:cNvSpPr>
            <a:spLocks noGrp="1"/>
          </p:cNvSpPr>
          <p:nvPr>
            <p:ph type="title"/>
          </p:nvPr>
        </p:nvSpPr>
        <p:spPr>
          <a:xfrm>
            <a:off x="607773" y="457200"/>
            <a:ext cx="3932237" cy="1600200"/>
          </a:xfrm>
        </p:spPr>
        <p:txBody>
          <a:bodyPr anchor="b"/>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71B62C1-25BF-377F-9F08-05E65917CA70}"/>
              </a:ext>
            </a:extLst>
          </p:cNvPr>
          <p:cNvSpPr>
            <a:spLocks noGrp="1"/>
          </p:cNvSpPr>
          <p:nvPr>
            <p:ph type="pic" idx="1"/>
          </p:nvPr>
        </p:nvSpPr>
        <p:spPr>
          <a:xfrm>
            <a:off x="5504548" y="987425"/>
            <a:ext cx="585084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98836-0C41-4CDF-B16B-43E3225F2B7A}"/>
              </a:ext>
            </a:extLst>
          </p:cNvPr>
          <p:cNvSpPr>
            <a:spLocks noGrp="1"/>
          </p:cNvSpPr>
          <p:nvPr>
            <p:ph type="body" sz="half" idx="2"/>
          </p:nvPr>
        </p:nvSpPr>
        <p:spPr>
          <a:xfrm>
            <a:off x="607773"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AutoShape 8">
            <a:extLst>
              <a:ext uri="{FF2B5EF4-FFF2-40B4-BE49-F238E27FC236}">
                <a16:creationId xmlns:a16="http://schemas.microsoft.com/office/drawing/2014/main" id="{B84CE030-2C98-8CA4-7E51-3A2A8251C271}"/>
              </a:ext>
              <a:ext uri="{C183D7F6-B498-43B3-948B-1728B52AA6E4}">
                <adec:decorative xmlns:adec="http://schemas.microsoft.com/office/drawing/2017/decorative" val="1"/>
              </a:ext>
            </a:extLst>
          </p:cNvPr>
          <p:cNvSpPr/>
          <p:nvPr userDrawn="1"/>
        </p:nvSpPr>
        <p:spPr>
          <a:xfrm rot="16200000">
            <a:off x="9406890" y="4226264"/>
            <a:ext cx="4572000" cy="0"/>
          </a:xfrm>
          <a:prstGeom prst="line">
            <a:avLst/>
          </a:prstGeom>
          <a:solidFill>
            <a:schemeClr val="accent2"/>
          </a:solidFill>
          <a:ln w="28575" cap="rnd">
            <a:solidFill>
              <a:schemeClr val="accent2"/>
            </a:solidFill>
            <a:prstDash val="solid"/>
            <a:headEnd type="none" w="sm" len="sm"/>
            <a:tailEnd type="none" w="sm" len="sm"/>
          </a:ln>
        </p:spPr>
        <p:txBody>
          <a:bodyPr/>
          <a:lstStyle/>
          <a:p>
            <a:endParaRPr lang="en-US"/>
          </a:p>
        </p:txBody>
      </p:sp>
      <p:grpSp>
        <p:nvGrpSpPr>
          <p:cNvPr id="6" name="Group 5">
            <a:extLst>
              <a:ext uri="{FF2B5EF4-FFF2-40B4-BE49-F238E27FC236}">
                <a16:creationId xmlns:a16="http://schemas.microsoft.com/office/drawing/2014/main" id="{A121FF0E-A0BA-6B79-CCF1-34D2D29055F7}"/>
              </a:ext>
              <a:ext uri="{C183D7F6-B498-43B3-948B-1728B52AA6E4}">
                <adec:decorative xmlns:adec="http://schemas.microsoft.com/office/drawing/2017/decorative" val="1"/>
              </a:ext>
            </a:extLst>
          </p:cNvPr>
          <p:cNvGrpSpPr/>
          <p:nvPr userDrawn="1"/>
        </p:nvGrpSpPr>
        <p:grpSpPr>
          <a:xfrm>
            <a:off x="11601450" y="540729"/>
            <a:ext cx="182880" cy="786974"/>
            <a:chOff x="17161731" y="769620"/>
            <a:chExt cx="182880" cy="786974"/>
          </a:xfrm>
          <a:solidFill>
            <a:schemeClr val="accent2"/>
          </a:solidFill>
        </p:grpSpPr>
        <p:sp>
          <p:nvSpPr>
            <p:cNvPr id="7" name="Oval 6">
              <a:extLst>
                <a:ext uri="{FF2B5EF4-FFF2-40B4-BE49-F238E27FC236}">
                  <a16:creationId xmlns:a16="http://schemas.microsoft.com/office/drawing/2014/main" id="{EE28783B-AC82-967F-9D8B-B9317DE32F2B}"/>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D72BF9C-CC80-D1B1-3433-5B71682971B0}"/>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C7E1D7F-853E-13B6-FCB5-68AB38E2BCA7}"/>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106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Jade">
    <p:spTree>
      <p:nvGrpSpPr>
        <p:cNvPr id="1" name=""/>
        <p:cNvGrpSpPr/>
        <p:nvPr/>
      </p:nvGrpSpPr>
      <p:grpSpPr>
        <a:xfrm>
          <a:off x="0" y="0"/>
          <a:ext cx="0" cy="0"/>
          <a:chOff x="0" y="0"/>
          <a:chExt cx="0" cy="0"/>
        </a:xfrm>
      </p:grpSpPr>
      <p:sp>
        <p:nvSpPr>
          <p:cNvPr id="19" name="AutoShape 2">
            <a:extLst>
              <a:ext uri="{FF2B5EF4-FFF2-40B4-BE49-F238E27FC236}">
                <a16:creationId xmlns:a16="http://schemas.microsoft.com/office/drawing/2014/main" id="{C884A0A5-1F23-6C71-2336-C191B9962BFB}"/>
              </a:ext>
              <a:ext uri="{C183D7F6-B498-43B3-948B-1728B52AA6E4}">
                <adec:decorative xmlns:adec="http://schemas.microsoft.com/office/drawing/2017/decorative" val="1"/>
              </a:ext>
            </a:extLst>
          </p:cNvPr>
          <p:cNvSpPr/>
          <p:nvPr userDrawn="1"/>
        </p:nvSpPr>
        <p:spPr>
          <a:xfrm>
            <a:off x="-1" y="0"/>
            <a:ext cx="12192001" cy="938463"/>
          </a:xfrm>
          <a:prstGeom prst="rect">
            <a:avLst/>
          </a:prstGeom>
          <a:solidFill>
            <a:schemeClr val="accent1"/>
          </a:solidFill>
        </p:spPr>
        <p:txBody>
          <a:bodyPr/>
          <a:lstStyle/>
          <a:p>
            <a:endParaRPr lang="en-US"/>
          </a:p>
        </p:txBody>
      </p:sp>
      <p:sp>
        <p:nvSpPr>
          <p:cNvPr id="2" name="Title 1">
            <a:extLst>
              <a:ext uri="{FF2B5EF4-FFF2-40B4-BE49-F238E27FC236}">
                <a16:creationId xmlns:a16="http://schemas.microsoft.com/office/drawing/2014/main" id="{7C6F3CDC-2904-7B57-C1B6-94876E2EC404}"/>
              </a:ext>
            </a:extLst>
          </p:cNvPr>
          <p:cNvSpPr>
            <a:spLocks noGrp="1"/>
          </p:cNvSpPr>
          <p:nvPr>
            <p:ph type="ctrTitle"/>
          </p:nvPr>
        </p:nvSpPr>
        <p:spPr>
          <a:xfrm>
            <a:off x="447514" y="71188"/>
            <a:ext cx="11296971" cy="796086"/>
          </a:xfrm>
        </p:spPr>
        <p:txBody>
          <a:bodyPr anchor="ctr">
            <a:normAutofit/>
          </a:bodyPr>
          <a:lstStyle>
            <a:lvl1pPr algn="l">
              <a:defRPr sz="4400"/>
            </a:lvl1pPr>
          </a:lstStyle>
          <a:p>
            <a:r>
              <a:rPr lang="en-US"/>
              <a:t>Click to edit Master title style</a:t>
            </a:r>
          </a:p>
        </p:txBody>
      </p:sp>
      <p:sp>
        <p:nvSpPr>
          <p:cNvPr id="17" name="Content Placeholder 2">
            <a:extLst>
              <a:ext uri="{FF2B5EF4-FFF2-40B4-BE49-F238E27FC236}">
                <a16:creationId xmlns:a16="http://schemas.microsoft.com/office/drawing/2014/main" id="{0722B2A7-274B-244A-E4C0-6EBBAA5641AD}"/>
              </a:ext>
            </a:extLst>
          </p:cNvPr>
          <p:cNvSpPr>
            <a:spLocks noGrp="1"/>
          </p:cNvSpPr>
          <p:nvPr>
            <p:ph idx="10"/>
          </p:nvPr>
        </p:nvSpPr>
        <p:spPr>
          <a:xfrm>
            <a:off x="447514" y="1410348"/>
            <a:ext cx="11296971" cy="502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211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AutoShape 4">
            <a:extLst>
              <a:ext uri="{FF2B5EF4-FFF2-40B4-BE49-F238E27FC236}">
                <a16:creationId xmlns:a16="http://schemas.microsoft.com/office/drawing/2014/main" id="{F4AAF053-A695-3E40-581D-1BD9FA0579ED}"/>
              </a:ext>
              <a:ext uri="{C183D7F6-B498-43B3-948B-1728B52AA6E4}">
                <adec:decorative xmlns:adec="http://schemas.microsoft.com/office/drawing/2017/decorative" val="1"/>
              </a:ext>
            </a:extLst>
          </p:cNvPr>
          <p:cNvSpPr/>
          <p:nvPr userDrawn="1"/>
        </p:nvSpPr>
        <p:spPr>
          <a:xfrm>
            <a:off x="6135940" y="-298742"/>
            <a:ext cx="6245035" cy="7493842"/>
          </a:xfrm>
          <a:prstGeom prst="rect">
            <a:avLst/>
          </a:prstGeom>
          <a:solidFill>
            <a:schemeClr val="bg2"/>
          </a:solidFill>
        </p:spPr>
        <p:txBody>
          <a:bodyPr/>
          <a:lstStyle/>
          <a:p>
            <a:endParaRPr lang="en-US"/>
          </a:p>
        </p:txBody>
      </p:sp>
      <p:sp>
        <p:nvSpPr>
          <p:cNvPr id="2" name="Title 1">
            <a:extLst>
              <a:ext uri="{FF2B5EF4-FFF2-40B4-BE49-F238E27FC236}">
                <a16:creationId xmlns:a16="http://schemas.microsoft.com/office/drawing/2014/main" id="{ED0A0FE3-FDB7-11EC-E2B1-3772BAFECA23}"/>
              </a:ext>
            </a:extLst>
          </p:cNvPr>
          <p:cNvSpPr>
            <a:spLocks noGrp="1"/>
          </p:cNvSpPr>
          <p:nvPr>
            <p:ph type="title"/>
          </p:nvPr>
        </p:nvSpPr>
        <p:spPr>
          <a:xfrm>
            <a:off x="812492" y="457200"/>
            <a:ext cx="3932237" cy="1600200"/>
          </a:xfrm>
        </p:spPr>
        <p:txBody>
          <a:bodyPr anchor="b"/>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771B62C1-25BF-377F-9F08-05E65917CA70}"/>
              </a:ext>
            </a:extLst>
          </p:cNvPr>
          <p:cNvSpPr>
            <a:spLocks noGrp="1"/>
          </p:cNvSpPr>
          <p:nvPr>
            <p:ph type="pic" idx="1"/>
          </p:nvPr>
        </p:nvSpPr>
        <p:spPr>
          <a:xfrm>
            <a:off x="6337057" y="0"/>
            <a:ext cx="585084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E98836-0C41-4CDF-B16B-43E3225F2B7A}"/>
              </a:ext>
            </a:extLst>
          </p:cNvPr>
          <p:cNvSpPr>
            <a:spLocks noGrp="1"/>
          </p:cNvSpPr>
          <p:nvPr>
            <p:ph type="body" sz="half" idx="2"/>
          </p:nvPr>
        </p:nvSpPr>
        <p:spPr>
          <a:xfrm>
            <a:off x="812492"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AutoShape 8">
            <a:extLst>
              <a:ext uri="{FF2B5EF4-FFF2-40B4-BE49-F238E27FC236}">
                <a16:creationId xmlns:a16="http://schemas.microsoft.com/office/drawing/2014/main" id="{0C4A73D0-3E85-D60A-1825-F408B1667D29}"/>
              </a:ext>
              <a:ext uri="{C183D7F6-B498-43B3-948B-1728B52AA6E4}">
                <adec:decorative xmlns:adec="http://schemas.microsoft.com/office/drawing/2017/decorative" val="1"/>
              </a:ext>
            </a:extLst>
          </p:cNvPr>
          <p:cNvSpPr/>
          <p:nvPr userDrawn="1"/>
        </p:nvSpPr>
        <p:spPr>
          <a:xfrm rot="16200000">
            <a:off x="-1786890" y="4142735"/>
            <a:ext cx="4572000" cy="0"/>
          </a:xfrm>
          <a:prstGeom prst="line">
            <a:avLst/>
          </a:prstGeom>
          <a:solidFill>
            <a:schemeClr val="accent2"/>
          </a:solidFill>
          <a:ln w="28575" cap="rnd">
            <a:solidFill>
              <a:schemeClr val="accent2"/>
            </a:solidFill>
            <a:prstDash val="solid"/>
            <a:headEnd type="none" w="sm" len="sm"/>
            <a:tailEnd type="none" w="sm" len="sm"/>
          </a:ln>
        </p:spPr>
        <p:txBody>
          <a:bodyPr/>
          <a:lstStyle/>
          <a:p>
            <a:endParaRPr lang="en-US"/>
          </a:p>
        </p:txBody>
      </p:sp>
      <p:grpSp>
        <p:nvGrpSpPr>
          <p:cNvPr id="14" name="Group 13">
            <a:extLst>
              <a:ext uri="{FF2B5EF4-FFF2-40B4-BE49-F238E27FC236}">
                <a16:creationId xmlns:a16="http://schemas.microsoft.com/office/drawing/2014/main" id="{F7610D4C-E12A-CEE9-BA48-16F4463F627B}"/>
              </a:ext>
              <a:ext uri="{C183D7F6-B498-43B3-948B-1728B52AA6E4}">
                <adec:decorative xmlns:adec="http://schemas.microsoft.com/office/drawing/2017/decorative" val="1"/>
              </a:ext>
            </a:extLst>
          </p:cNvPr>
          <p:cNvGrpSpPr/>
          <p:nvPr userDrawn="1"/>
        </p:nvGrpSpPr>
        <p:grpSpPr>
          <a:xfrm>
            <a:off x="407670" y="457200"/>
            <a:ext cx="182880" cy="786974"/>
            <a:chOff x="17161731" y="769620"/>
            <a:chExt cx="182880" cy="786974"/>
          </a:xfrm>
          <a:solidFill>
            <a:schemeClr val="accent2"/>
          </a:solidFill>
        </p:grpSpPr>
        <p:sp>
          <p:nvSpPr>
            <p:cNvPr id="16" name="Oval 15">
              <a:extLst>
                <a:ext uri="{FF2B5EF4-FFF2-40B4-BE49-F238E27FC236}">
                  <a16:creationId xmlns:a16="http://schemas.microsoft.com/office/drawing/2014/main" id="{2E572D9F-5F14-A217-38F3-3D08D405E289}"/>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E6E7680-7092-B737-0E44-2B19C0D3D7F1}"/>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64AA336-3F26-D096-B60E-8576F4A3EEFB}"/>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19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_Jad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FD5A89FB-E2B5-940B-2FFA-750BFE8240BA}"/>
              </a:ext>
              <a:ext uri="{C183D7F6-B498-43B3-948B-1728B52AA6E4}">
                <adec:decorative xmlns:adec="http://schemas.microsoft.com/office/drawing/2017/decorative" val="1"/>
              </a:ext>
            </a:extLst>
          </p:cNvPr>
          <p:cNvSpPr/>
          <p:nvPr userDrawn="1"/>
        </p:nvSpPr>
        <p:spPr>
          <a:xfrm rot="5400000">
            <a:off x="5836974" y="491640"/>
            <a:ext cx="6858000" cy="5874726"/>
          </a:xfrm>
          <a:prstGeom prst="rect">
            <a:avLst/>
          </a:prstGeom>
          <a:solidFill>
            <a:schemeClr val="accent6"/>
          </a:solidFill>
        </p:spPr>
        <p:txBody>
          <a:bodyPr/>
          <a:lstStyle/>
          <a:p>
            <a:endParaRPr lang="en-US" sz="1200"/>
          </a:p>
        </p:txBody>
      </p:sp>
      <p:sp>
        <p:nvSpPr>
          <p:cNvPr id="19" name="AutoShape 2">
            <a:extLst>
              <a:ext uri="{FF2B5EF4-FFF2-40B4-BE49-F238E27FC236}">
                <a16:creationId xmlns:a16="http://schemas.microsoft.com/office/drawing/2014/main" id="{C884A0A5-1F23-6C71-2336-C191B9962BFB}"/>
              </a:ext>
              <a:ext uri="{C183D7F6-B498-43B3-948B-1728B52AA6E4}">
                <adec:decorative xmlns:adec="http://schemas.microsoft.com/office/drawing/2017/decorative" val="1"/>
              </a:ext>
            </a:extLst>
          </p:cNvPr>
          <p:cNvSpPr/>
          <p:nvPr userDrawn="1"/>
        </p:nvSpPr>
        <p:spPr>
          <a:xfrm>
            <a:off x="-1" y="0"/>
            <a:ext cx="12192001" cy="938463"/>
          </a:xfrm>
          <a:prstGeom prst="rect">
            <a:avLst/>
          </a:prstGeom>
          <a:solidFill>
            <a:schemeClr val="accent1"/>
          </a:solidFill>
        </p:spPr>
        <p:txBody>
          <a:bodyPr/>
          <a:lstStyle/>
          <a:p>
            <a:endParaRPr lang="en-US"/>
          </a:p>
        </p:txBody>
      </p:sp>
      <p:sp>
        <p:nvSpPr>
          <p:cNvPr id="2" name="Title 1">
            <a:extLst>
              <a:ext uri="{FF2B5EF4-FFF2-40B4-BE49-F238E27FC236}">
                <a16:creationId xmlns:a16="http://schemas.microsoft.com/office/drawing/2014/main" id="{7C6F3CDC-2904-7B57-C1B6-94876E2EC404}"/>
              </a:ext>
            </a:extLst>
          </p:cNvPr>
          <p:cNvSpPr>
            <a:spLocks noGrp="1"/>
          </p:cNvSpPr>
          <p:nvPr>
            <p:ph type="ctrTitle"/>
          </p:nvPr>
        </p:nvSpPr>
        <p:spPr>
          <a:xfrm>
            <a:off x="447514" y="71188"/>
            <a:ext cx="11296971" cy="796086"/>
          </a:xfrm>
        </p:spPr>
        <p:txBody>
          <a:bodyPr anchor="ctr">
            <a:normAutofit/>
          </a:bodyPr>
          <a:lstStyle>
            <a:lvl1pPr algn="l">
              <a:defRPr sz="4400"/>
            </a:lvl1pPr>
          </a:lstStyle>
          <a:p>
            <a:r>
              <a:rPr lang="en-US"/>
              <a:t>Click to edit Master title style</a:t>
            </a:r>
          </a:p>
        </p:txBody>
      </p:sp>
      <p:sp>
        <p:nvSpPr>
          <p:cNvPr id="17" name="Content Placeholder 2">
            <a:extLst>
              <a:ext uri="{FF2B5EF4-FFF2-40B4-BE49-F238E27FC236}">
                <a16:creationId xmlns:a16="http://schemas.microsoft.com/office/drawing/2014/main" id="{0722B2A7-274B-244A-E4C0-6EBBAA5641AD}"/>
              </a:ext>
            </a:extLst>
          </p:cNvPr>
          <p:cNvSpPr>
            <a:spLocks noGrp="1"/>
          </p:cNvSpPr>
          <p:nvPr>
            <p:ph idx="10"/>
          </p:nvPr>
        </p:nvSpPr>
        <p:spPr>
          <a:xfrm>
            <a:off x="6792653" y="1410348"/>
            <a:ext cx="4946643" cy="502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_Ja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07F8E-65A0-A1FD-1FFC-A98270A4DAE4}"/>
              </a:ext>
            </a:extLst>
          </p:cNvPr>
          <p:cNvSpPr>
            <a:spLocks noGrp="1"/>
          </p:cNvSpPr>
          <p:nvPr>
            <p:ph sz="half" idx="1"/>
          </p:nvPr>
        </p:nvSpPr>
        <p:spPr>
          <a:xfrm>
            <a:off x="447514" y="1407170"/>
            <a:ext cx="5529664" cy="4978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7EBD-052E-31CE-E410-D686FB85D01C}"/>
              </a:ext>
            </a:extLst>
          </p:cNvPr>
          <p:cNvSpPr>
            <a:spLocks noGrp="1"/>
          </p:cNvSpPr>
          <p:nvPr>
            <p:ph sz="half" idx="2"/>
          </p:nvPr>
        </p:nvSpPr>
        <p:spPr>
          <a:xfrm>
            <a:off x="6214820" y="1407169"/>
            <a:ext cx="5545163" cy="4978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AutoShape 2">
            <a:extLst>
              <a:ext uri="{FF2B5EF4-FFF2-40B4-BE49-F238E27FC236}">
                <a16:creationId xmlns:a16="http://schemas.microsoft.com/office/drawing/2014/main" id="{9E4680FC-D595-B99C-ECBA-6E96EF69E366}"/>
              </a:ext>
            </a:extLst>
          </p:cNvPr>
          <p:cNvSpPr/>
          <p:nvPr userDrawn="1"/>
        </p:nvSpPr>
        <p:spPr>
          <a:xfrm>
            <a:off x="-1" y="0"/>
            <a:ext cx="12192001" cy="938463"/>
          </a:xfrm>
          <a:prstGeom prst="rect">
            <a:avLst/>
          </a:prstGeom>
          <a:solidFill>
            <a:schemeClr val="accent1"/>
          </a:solidFill>
        </p:spPr>
        <p:txBody>
          <a:bodyPr/>
          <a:lstStyle/>
          <a:p>
            <a:endParaRPr lang="en-US"/>
          </a:p>
        </p:txBody>
      </p:sp>
      <p:sp>
        <p:nvSpPr>
          <p:cNvPr id="8" name="Title 1">
            <a:extLst>
              <a:ext uri="{FF2B5EF4-FFF2-40B4-BE49-F238E27FC236}">
                <a16:creationId xmlns:a16="http://schemas.microsoft.com/office/drawing/2014/main" id="{0D2A8C91-5354-4599-4C38-B58F72FAD72D}"/>
              </a:ext>
            </a:extLst>
          </p:cNvPr>
          <p:cNvSpPr>
            <a:spLocks noGrp="1"/>
          </p:cNvSpPr>
          <p:nvPr>
            <p:ph type="ctrTitle"/>
          </p:nvPr>
        </p:nvSpPr>
        <p:spPr>
          <a:xfrm>
            <a:off x="447514" y="71188"/>
            <a:ext cx="11296971" cy="796086"/>
          </a:xfrm>
        </p:spPr>
        <p:txBody>
          <a:bodyPr anchor="ctr">
            <a:normAutofit/>
          </a:bodyPr>
          <a:lstStyle>
            <a:lvl1pPr algn="l">
              <a:defRPr sz="4400"/>
            </a:lvl1pPr>
          </a:lstStyle>
          <a:p>
            <a:r>
              <a:rPr lang="en-US"/>
              <a:t>Click to edit Master title style</a:t>
            </a:r>
          </a:p>
        </p:txBody>
      </p:sp>
    </p:spTree>
    <p:extLst>
      <p:ext uri="{BB962C8B-B14F-4D97-AF65-F5344CB8AC3E}">
        <p14:creationId xmlns:p14="http://schemas.microsoft.com/office/powerpoint/2010/main" val="1605826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_don't u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273DD-20B0-CCBC-60B6-4D9664BD0A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DEB22-E07E-4073-0744-DCF0051BC4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AutoShape 9">
            <a:extLst>
              <a:ext uri="{FF2B5EF4-FFF2-40B4-BE49-F238E27FC236}">
                <a16:creationId xmlns:a16="http://schemas.microsoft.com/office/drawing/2014/main" id="{53FAED47-4720-F130-0F65-BA48DF7B84E0}"/>
              </a:ext>
            </a:extLst>
          </p:cNvPr>
          <p:cNvSpPr/>
          <p:nvPr userDrawn="1"/>
        </p:nvSpPr>
        <p:spPr>
          <a:xfrm>
            <a:off x="-25638" y="6543365"/>
            <a:ext cx="12344400" cy="0"/>
          </a:xfrm>
          <a:prstGeom prst="line">
            <a:avLst/>
          </a:prstGeom>
          <a:ln w="28575" cap="rnd">
            <a:solidFill>
              <a:srgbClr val="F7971D"/>
            </a:solidFill>
            <a:prstDash val="solid"/>
            <a:headEnd type="none" w="sm" len="sm"/>
            <a:tailEnd type="none" w="sm" len="sm"/>
          </a:ln>
        </p:spPr>
        <p:txBody>
          <a:bodyPr/>
          <a:lstStyle/>
          <a:p>
            <a:endParaRPr lang="en-US"/>
          </a:p>
        </p:txBody>
      </p:sp>
      <p:grpSp>
        <p:nvGrpSpPr>
          <p:cNvPr id="10" name="Group 9">
            <a:extLst>
              <a:ext uri="{FF2B5EF4-FFF2-40B4-BE49-F238E27FC236}">
                <a16:creationId xmlns:a16="http://schemas.microsoft.com/office/drawing/2014/main" id="{EECAE5E2-5EFD-36F5-41AB-2026849AADB7}"/>
              </a:ext>
            </a:extLst>
          </p:cNvPr>
          <p:cNvGrpSpPr/>
          <p:nvPr userDrawn="1"/>
        </p:nvGrpSpPr>
        <p:grpSpPr>
          <a:xfrm>
            <a:off x="11646494" y="259017"/>
            <a:ext cx="182880" cy="786974"/>
            <a:chOff x="17161731" y="769620"/>
            <a:chExt cx="182880" cy="786974"/>
          </a:xfrm>
          <a:solidFill>
            <a:schemeClr val="accent2"/>
          </a:solidFill>
        </p:grpSpPr>
        <p:sp>
          <p:nvSpPr>
            <p:cNvPr id="11" name="Oval 10">
              <a:extLst>
                <a:ext uri="{FF2B5EF4-FFF2-40B4-BE49-F238E27FC236}">
                  <a16:creationId xmlns:a16="http://schemas.microsoft.com/office/drawing/2014/main" id="{1871769D-B619-AF8D-E78D-208E43141B8A}"/>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703D904-39B6-D412-C785-0C33B45EE0E3}"/>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0D5901F-8AFC-730C-B74B-0E431CC90957}"/>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utoShape 8">
            <a:extLst>
              <a:ext uri="{FF2B5EF4-FFF2-40B4-BE49-F238E27FC236}">
                <a16:creationId xmlns:a16="http://schemas.microsoft.com/office/drawing/2014/main" id="{9EE9388E-CBE9-F811-2C44-5E831A513EF6}"/>
              </a:ext>
            </a:extLst>
          </p:cNvPr>
          <p:cNvSpPr/>
          <p:nvPr userDrawn="1"/>
        </p:nvSpPr>
        <p:spPr>
          <a:xfrm rot="-5400000">
            <a:off x="9450044" y="3793670"/>
            <a:ext cx="4577796" cy="2015"/>
          </a:xfrm>
          <a:prstGeom prst="line">
            <a:avLst/>
          </a:prstGeom>
          <a:ln w="28575" cap="rnd">
            <a:solidFill>
              <a:schemeClr val="accent2"/>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317060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Navy Section Intro">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3CDC-2904-7B57-C1B6-94876E2EC404}"/>
              </a:ext>
            </a:extLst>
          </p:cNvPr>
          <p:cNvSpPr>
            <a:spLocks noGrp="1"/>
          </p:cNvSpPr>
          <p:nvPr>
            <p:ph type="ctrTitle"/>
          </p:nvPr>
        </p:nvSpPr>
        <p:spPr>
          <a:xfrm>
            <a:off x="762000" y="1508677"/>
            <a:ext cx="9144000" cy="1920323"/>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D4517A-853B-3EA2-F61C-55CC0CC755DC}"/>
              </a:ext>
            </a:extLst>
          </p:cNvPr>
          <p:cNvSpPr>
            <a:spLocks noGrp="1"/>
          </p:cNvSpPr>
          <p:nvPr>
            <p:ph type="subTitle" idx="1"/>
          </p:nvPr>
        </p:nvSpPr>
        <p:spPr>
          <a:xfrm>
            <a:off x="762000" y="3988352"/>
            <a:ext cx="9144000"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a:p>
            <a:endParaRPr lang="en-US"/>
          </a:p>
        </p:txBody>
      </p:sp>
      <p:sp>
        <p:nvSpPr>
          <p:cNvPr id="12" name="AutoShape 7">
            <a:extLst>
              <a:ext uri="{FF2B5EF4-FFF2-40B4-BE49-F238E27FC236}">
                <a16:creationId xmlns:a16="http://schemas.microsoft.com/office/drawing/2014/main" id="{24025926-6AD2-4A9D-BF63-8CE8375189DC}"/>
              </a:ext>
              <a:ext uri="{C183D7F6-B498-43B3-948B-1728B52AA6E4}">
                <adec:decorative xmlns:adec="http://schemas.microsoft.com/office/drawing/2017/decorative" val="1"/>
              </a:ext>
            </a:extLst>
          </p:cNvPr>
          <p:cNvSpPr/>
          <p:nvPr userDrawn="1"/>
        </p:nvSpPr>
        <p:spPr>
          <a:xfrm>
            <a:off x="762000" y="3633788"/>
            <a:ext cx="2261045" cy="0"/>
          </a:xfrm>
          <a:prstGeom prst="line">
            <a:avLst/>
          </a:prstGeom>
          <a:ln w="69850" cap="rnd">
            <a:solidFill>
              <a:schemeClr val="accent2"/>
            </a:solidFill>
            <a:prstDash val="solid"/>
            <a:headEnd type="none" w="sm" len="sm"/>
            <a:tailEnd type="none" w="sm" len="sm"/>
          </a:ln>
        </p:spPr>
        <p:txBody>
          <a:bodyPr/>
          <a:lstStyle/>
          <a:p>
            <a:endParaRPr lang="en-US"/>
          </a:p>
        </p:txBody>
      </p:sp>
      <p:sp>
        <p:nvSpPr>
          <p:cNvPr id="14" name="AutoShape 8">
            <a:extLst>
              <a:ext uri="{FF2B5EF4-FFF2-40B4-BE49-F238E27FC236}">
                <a16:creationId xmlns:a16="http://schemas.microsoft.com/office/drawing/2014/main" id="{17F1CB60-3DF9-AB9F-B9A0-1B47F526295E}"/>
              </a:ext>
              <a:ext uri="{C183D7F6-B498-43B3-948B-1728B52AA6E4}">
                <adec:decorative xmlns:adec="http://schemas.microsoft.com/office/drawing/2017/decorative" val="1"/>
              </a:ext>
            </a:extLst>
          </p:cNvPr>
          <p:cNvSpPr/>
          <p:nvPr/>
        </p:nvSpPr>
        <p:spPr>
          <a:xfrm rot="16200000">
            <a:off x="9406890" y="4226264"/>
            <a:ext cx="4572000" cy="0"/>
          </a:xfrm>
          <a:prstGeom prst="line">
            <a:avLst/>
          </a:prstGeom>
          <a:solidFill>
            <a:schemeClr val="accent2"/>
          </a:solidFill>
          <a:ln w="28575" cap="rnd">
            <a:solidFill>
              <a:schemeClr val="accent2"/>
            </a:solidFill>
            <a:prstDash val="solid"/>
            <a:headEnd type="none" w="sm" len="sm"/>
            <a:tailEnd type="none" w="sm" len="sm"/>
          </a:ln>
        </p:spPr>
        <p:txBody>
          <a:bodyPr/>
          <a:lstStyle/>
          <a:p>
            <a:endParaRPr lang="en-US"/>
          </a:p>
        </p:txBody>
      </p:sp>
      <p:grpSp>
        <p:nvGrpSpPr>
          <p:cNvPr id="15" name="Group 14">
            <a:extLst>
              <a:ext uri="{FF2B5EF4-FFF2-40B4-BE49-F238E27FC236}">
                <a16:creationId xmlns:a16="http://schemas.microsoft.com/office/drawing/2014/main" id="{903BDAAF-1D33-FDA8-7DD8-A853834D041D}"/>
              </a:ext>
              <a:ext uri="{C183D7F6-B498-43B3-948B-1728B52AA6E4}">
                <adec:decorative xmlns:adec="http://schemas.microsoft.com/office/drawing/2017/decorative" val="1"/>
              </a:ext>
            </a:extLst>
          </p:cNvPr>
          <p:cNvGrpSpPr/>
          <p:nvPr/>
        </p:nvGrpSpPr>
        <p:grpSpPr>
          <a:xfrm>
            <a:off x="11601450" y="540729"/>
            <a:ext cx="182880" cy="786974"/>
            <a:chOff x="17161731" y="769620"/>
            <a:chExt cx="182880" cy="786974"/>
          </a:xfrm>
          <a:solidFill>
            <a:schemeClr val="accent2"/>
          </a:solidFill>
        </p:grpSpPr>
        <p:sp>
          <p:nvSpPr>
            <p:cNvPr id="16" name="Oval 15">
              <a:extLst>
                <a:ext uri="{FF2B5EF4-FFF2-40B4-BE49-F238E27FC236}">
                  <a16:creationId xmlns:a16="http://schemas.microsoft.com/office/drawing/2014/main" id="{949E2408-7713-A98E-42A3-FD0742638DE6}"/>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8AF7F81-5124-DA31-46F5-C53E4BF20AE5}"/>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06AB92B-A695-FD7B-C003-5EEBC5F768BA}"/>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627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Navy">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0722B2A7-274B-244A-E4C0-6EBBAA5641AD}"/>
              </a:ext>
            </a:extLst>
          </p:cNvPr>
          <p:cNvSpPr>
            <a:spLocks noGrp="1"/>
          </p:cNvSpPr>
          <p:nvPr>
            <p:ph idx="10"/>
          </p:nvPr>
        </p:nvSpPr>
        <p:spPr>
          <a:xfrm>
            <a:off x="447515" y="1410348"/>
            <a:ext cx="11296970" cy="502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AutoShape 2">
            <a:extLst>
              <a:ext uri="{FF2B5EF4-FFF2-40B4-BE49-F238E27FC236}">
                <a16:creationId xmlns:a16="http://schemas.microsoft.com/office/drawing/2014/main" id="{36475D54-8D7F-94A2-CA41-0C2EA9F6A1B7}"/>
              </a:ext>
              <a:ext uri="{C183D7F6-B498-43B3-948B-1728B52AA6E4}">
                <adec:decorative xmlns:adec="http://schemas.microsoft.com/office/drawing/2017/decorative" val="1"/>
              </a:ext>
            </a:extLst>
          </p:cNvPr>
          <p:cNvSpPr/>
          <p:nvPr userDrawn="1"/>
        </p:nvSpPr>
        <p:spPr>
          <a:xfrm>
            <a:off x="-1" y="0"/>
            <a:ext cx="12192001" cy="938463"/>
          </a:xfrm>
          <a:prstGeom prst="rect">
            <a:avLst/>
          </a:prstGeom>
          <a:solidFill>
            <a:schemeClr val="tx2"/>
          </a:solidFill>
        </p:spPr>
        <p:txBody>
          <a:bodyPr/>
          <a:lstStyle/>
          <a:p>
            <a:endParaRPr lang="en-US"/>
          </a:p>
        </p:txBody>
      </p:sp>
      <p:sp>
        <p:nvSpPr>
          <p:cNvPr id="5" name="Title 1">
            <a:extLst>
              <a:ext uri="{FF2B5EF4-FFF2-40B4-BE49-F238E27FC236}">
                <a16:creationId xmlns:a16="http://schemas.microsoft.com/office/drawing/2014/main" id="{40C5493A-6026-E826-8649-BB99098897BF}"/>
              </a:ext>
            </a:extLst>
          </p:cNvPr>
          <p:cNvSpPr>
            <a:spLocks noGrp="1"/>
          </p:cNvSpPr>
          <p:nvPr>
            <p:ph type="ctrTitle"/>
          </p:nvPr>
        </p:nvSpPr>
        <p:spPr>
          <a:xfrm>
            <a:off x="447514" y="71188"/>
            <a:ext cx="11296971" cy="796086"/>
          </a:xfrm>
        </p:spPr>
        <p:txBody>
          <a:bodyPr anchor="ctr">
            <a:normAutofit/>
          </a:bodyP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53881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_Nav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07F8E-65A0-A1FD-1FFC-A98270A4DAE4}"/>
              </a:ext>
            </a:extLst>
          </p:cNvPr>
          <p:cNvSpPr>
            <a:spLocks noGrp="1"/>
          </p:cNvSpPr>
          <p:nvPr>
            <p:ph sz="half" idx="1"/>
          </p:nvPr>
        </p:nvSpPr>
        <p:spPr>
          <a:xfrm>
            <a:off x="432015" y="1407170"/>
            <a:ext cx="5545163" cy="49781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7EBD-052E-31CE-E410-D686FB85D01C}"/>
              </a:ext>
            </a:extLst>
          </p:cNvPr>
          <p:cNvSpPr>
            <a:spLocks noGrp="1"/>
          </p:cNvSpPr>
          <p:nvPr>
            <p:ph sz="half" idx="2"/>
          </p:nvPr>
        </p:nvSpPr>
        <p:spPr>
          <a:xfrm>
            <a:off x="6214820" y="1407169"/>
            <a:ext cx="5545163" cy="4978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AutoShape 2">
            <a:extLst>
              <a:ext uri="{FF2B5EF4-FFF2-40B4-BE49-F238E27FC236}">
                <a16:creationId xmlns:a16="http://schemas.microsoft.com/office/drawing/2014/main" id="{9395C329-C6A1-0DD0-6A47-1607156E211A}"/>
              </a:ext>
              <a:ext uri="{C183D7F6-B498-43B3-948B-1728B52AA6E4}">
                <adec:decorative xmlns:adec="http://schemas.microsoft.com/office/drawing/2017/decorative" val="1"/>
              </a:ext>
            </a:extLst>
          </p:cNvPr>
          <p:cNvSpPr/>
          <p:nvPr userDrawn="1"/>
        </p:nvSpPr>
        <p:spPr>
          <a:xfrm>
            <a:off x="-1" y="0"/>
            <a:ext cx="12192001" cy="938463"/>
          </a:xfrm>
          <a:prstGeom prst="rect">
            <a:avLst/>
          </a:prstGeom>
          <a:solidFill>
            <a:schemeClr val="tx2"/>
          </a:solidFill>
        </p:spPr>
        <p:txBody>
          <a:bodyPr/>
          <a:lstStyle/>
          <a:p>
            <a:endParaRPr lang="en-US"/>
          </a:p>
        </p:txBody>
      </p:sp>
      <p:sp>
        <p:nvSpPr>
          <p:cNvPr id="15" name="Title 1">
            <a:extLst>
              <a:ext uri="{FF2B5EF4-FFF2-40B4-BE49-F238E27FC236}">
                <a16:creationId xmlns:a16="http://schemas.microsoft.com/office/drawing/2014/main" id="{CDCA7953-B805-197A-4D63-6696F62F7D22}"/>
              </a:ext>
            </a:extLst>
          </p:cNvPr>
          <p:cNvSpPr>
            <a:spLocks noGrp="1"/>
          </p:cNvSpPr>
          <p:nvPr>
            <p:ph type="ctrTitle"/>
          </p:nvPr>
        </p:nvSpPr>
        <p:spPr>
          <a:xfrm>
            <a:off x="447514" y="71188"/>
            <a:ext cx="11296971" cy="796086"/>
          </a:xfrm>
        </p:spPr>
        <p:txBody>
          <a:bodyPr anchor="ctr">
            <a:normAutofit/>
          </a:bodyP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480990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_chartreus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FD5A89FB-E2B5-940B-2FFA-750BFE8240BA}"/>
              </a:ext>
              <a:ext uri="{C183D7F6-B498-43B3-948B-1728B52AA6E4}">
                <adec:decorative xmlns:adec="http://schemas.microsoft.com/office/drawing/2017/decorative" val="1"/>
              </a:ext>
            </a:extLst>
          </p:cNvPr>
          <p:cNvSpPr/>
          <p:nvPr userDrawn="1"/>
        </p:nvSpPr>
        <p:spPr>
          <a:xfrm rot="5400000">
            <a:off x="5836974" y="491640"/>
            <a:ext cx="6858000" cy="5874726"/>
          </a:xfrm>
          <a:prstGeom prst="rect">
            <a:avLst/>
          </a:prstGeom>
          <a:solidFill>
            <a:schemeClr val="accent2"/>
          </a:solidFill>
        </p:spPr>
        <p:txBody>
          <a:bodyPr/>
          <a:lstStyle/>
          <a:p>
            <a:endParaRPr lang="en-US" sz="1200"/>
          </a:p>
        </p:txBody>
      </p:sp>
      <p:sp>
        <p:nvSpPr>
          <p:cNvPr id="19" name="AutoShape 2">
            <a:extLst>
              <a:ext uri="{FF2B5EF4-FFF2-40B4-BE49-F238E27FC236}">
                <a16:creationId xmlns:a16="http://schemas.microsoft.com/office/drawing/2014/main" id="{C884A0A5-1F23-6C71-2336-C191B9962BFB}"/>
              </a:ext>
              <a:ext uri="{C183D7F6-B498-43B3-948B-1728B52AA6E4}">
                <adec:decorative xmlns:adec="http://schemas.microsoft.com/office/drawing/2017/decorative" val="1"/>
              </a:ext>
            </a:extLst>
          </p:cNvPr>
          <p:cNvSpPr/>
          <p:nvPr userDrawn="1"/>
        </p:nvSpPr>
        <p:spPr>
          <a:xfrm>
            <a:off x="-1" y="0"/>
            <a:ext cx="12296275" cy="938463"/>
          </a:xfrm>
          <a:prstGeom prst="rect">
            <a:avLst/>
          </a:prstGeom>
          <a:solidFill>
            <a:schemeClr val="tx2"/>
          </a:solidFill>
        </p:spPr>
        <p:txBody>
          <a:bodyPr/>
          <a:lstStyle/>
          <a:p>
            <a:endParaRPr lang="en-US"/>
          </a:p>
        </p:txBody>
      </p:sp>
      <p:sp>
        <p:nvSpPr>
          <p:cNvPr id="2" name="Title 1">
            <a:extLst>
              <a:ext uri="{FF2B5EF4-FFF2-40B4-BE49-F238E27FC236}">
                <a16:creationId xmlns:a16="http://schemas.microsoft.com/office/drawing/2014/main" id="{7C6F3CDC-2904-7B57-C1B6-94876E2EC404}"/>
              </a:ext>
            </a:extLst>
          </p:cNvPr>
          <p:cNvSpPr>
            <a:spLocks noGrp="1"/>
          </p:cNvSpPr>
          <p:nvPr>
            <p:ph type="ctrTitle"/>
          </p:nvPr>
        </p:nvSpPr>
        <p:spPr>
          <a:xfrm>
            <a:off x="447514" y="71188"/>
            <a:ext cx="11296971" cy="796086"/>
          </a:xfrm>
        </p:spPr>
        <p:txBody>
          <a:bodyPr anchor="ctr">
            <a:normAutofit/>
          </a:bodyPr>
          <a:lstStyle>
            <a:lvl1pPr algn="l">
              <a:defRPr sz="4400">
                <a:solidFill>
                  <a:schemeClr val="bg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0722B2A7-274B-244A-E4C0-6EBBAA5641AD}"/>
              </a:ext>
            </a:extLst>
          </p:cNvPr>
          <p:cNvSpPr>
            <a:spLocks noGrp="1"/>
          </p:cNvSpPr>
          <p:nvPr>
            <p:ph idx="10"/>
          </p:nvPr>
        </p:nvSpPr>
        <p:spPr>
          <a:xfrm>
            <a:off x="6792653" y="1410348"/>
            <a:ext cx="4946643" cy="502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76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C6269-2B5A-EAE7-E26D-F086465A2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B2268A-E5CC-C771-3BD7-88843072A4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1572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2" r:id="rId3"/>
    <p:sldLayoutId id="2147483666" r:id="rId4"/>
    <p:sldLayoutId id="2147483650" r:id="rId5"/>
    <p:sldLayoutId id="2147483663" r:id="rId6"/>
    <p:sldLayoutId id="2147483665" r:id="rId7"/>
    <p:sldLayoutId id="2147483652" r:id="rId8"/>
    <p:sldLayoutId id="2147483673" r:id="rId9"/>
    <p:sldLayoutId id="2147483671" r:id="rId10"/>
    <p:sldLayoutId id="2147483667" r:id="rId11"/>
    <p:sldLayoutId id="2147483668" r:id="rId12"/>
    <p:sldLayoutId id="2147483669" r:id="rId13"/>
    <p:sldLayoutId id="2147483670" r:id="rId14"/>
    <p:sldLayoutId id="2147483674" r:id="rId15"/>
    <p:sldLayoutId id="2147483654" r:id="rId16"/>
    <p:sldLayoutId id="2147483655" r:id="rId17"/>
    <p:sldLayoutId id="2147483656" r:id="rId18"/>
    <p:sldLayoutId id="2147483657" r:id="rId19"/>
    <p:sldLayoutId id="2147483661" r:id="rId20"/>
  </p:sldLayoutIdLst>
  <p:txStyles>
    <p:title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3" Type="http://schemas.openxmlformats.org/officeDocument/2006/relationships/hyperlink" Target="https://wcet.wiche.edu/wp-content/uploads/sites/11/2025/10/2025-WCET-AI-Education-Policy-Practice-Ecosystem-Framework_Final.pdf"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canada.ca/en/government/system/digital-government/digital-government-innovations/responsible-use-ai/guide-use-generative-ai.html#toc-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5" Type="http://schemas.openxmlformats.org/officeDocument/2006/relationships/hyperlink" Target="mailto:mraymond@wiche.edu" TargetMode="External"/><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hyperlink" Target="https://honorlock.com/blog/ai-policy-online-education/" TargetMode="External"/><Relationship Id="rId5" Type="http://schemas.openxmlformats.org/officeDocument/2006/relationships/image" Target="../media/image22.png"/><Relationship Id="rId4" Type="http://schemas.openxmlformats.org/officeDocument/2006/relationships/hyperlink" Target="https://wcet.wiche.edu/wp-content/uploads/sites/11/2025/10/2025-WCET-AI-Education-Policy-Practice-Ecosystem-Framework_Final.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cet.wiche.edu/join-us" TargetMode="External"/><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cet.wiche.edu/events/webcasts" TargetMode="External"/><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7.png"/><Relationship Id="rId14" Type="http://schemas.openxmlformats.org/officeDocument/2006/relationships/hyperlink" Target="https://wcet.wiche.edu/"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cet.wiche.edu/wcet-events/" TargetMode="External"/><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0" Type="http://schemas.openxmlformats.org/officeDocument/2006/relationships/image" Target="../media/image8.svg"/><Relationship Id="rId4" Type="http://schemas.openxmlformats.org/officeDocument/2006/relationships/image" Target="../media/image1.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9.png"/><Relationship Id="rId2" Type="http://schemas.openxmlformats.org/officeDocument/2006/relationships/notesSlide" Target="../notesSlides/notesSlide25.xml"/><Relationship Id="rId16" Type="http://schemas.openxmlformats.org/officeDocument/2006/relationships/image" Target="../media/image34.png"/><Relationship Id="rId1" Type="http://schemas.openxmlformats.org/officeDocument/2006/relationships/slideLayout" Target="../slideLayouts/slideLayout17.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hyperlink" Target="https://wcet.wiche.edu/sponsorship/wcet-sponsors/" TargetMode="External"/><Relationship Id="rId10" Type="http://schemas.openxmlformats.org/officeDocument/2006/relationships/image" Target="../media/image29.png"/><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jpeg"/></Relationships>
</file>

<file path=ppt/slides/_rels/slide2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Michelle.Singh@unt.edu"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mailto:pmorales@honorlock.com" TargetMode="External"/><Relationship Id="rId5" Type="http://schemas.openxmlformats.org/officeDocument/2006/relationships/image" Target="../media/image19.png"/><Relationship Id="rId4" Type="http://schemas.openxmlformats.org/officeDocument/2006/relationships/hyperlink" Target="mailto:vdavis@wiche.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cet.wiche.edu/wp-content/uploads/sites/11/2025/10/2025-WCET-AI-Education-Policy-Practice-Ecosystem-Framework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841A3-C985-15DB-458E-024282C82492}"/>
            </a:ext>
          </a:extLst>
        </p:cNvPr>
        <p:cNvGrpSpPr/>
        <p:nvPr/>
      </p:nvGrpSpPr>
      <p:grpSpPr>
        <a:xfrm>
          <a:off x="0" y="0"/>
          <a:ext cx="0" cy="0"/>
          <a:chOff x="0" y="0"/>
          <a:chExt cx="0" cy="0"/>
        </a:xfrm>
      </p:grpSpPr>
      <p:sp>
        <p:nvSpPr>
          <p:cNvPr id="4" name="Freeform 3">
            <a:extLst>
              <a:ext uri="{FF2B5EF4-FFF2-40B4-BE49-F238E27FC236}">
                <a16:creationId xmlns:a16="http://schemas.microsoft.com/office/drawing/2014/main" id="{5319F103-510E-9587-621E-06EC15B8CC8D}"/>
              </a:ext>
              <a:ext uri="{C183D7F6-B498-43B3-948B-1728B52AA6E4}">
                <adec:decorative xmlns:adec="http://schemas.microsoft.com/office/drawing/2017/decorative" val="1"/>
              </a:ext>
            </a:extLst>
          </p:cNvPr>
          <p:cNvSpPr/>
          <p:nvPr/>
        </p:nvSpPr>
        <p:spPr>
          <a:xfrm>
            <a:off x="-3" y="0"/>
            <a:ext cx="12191994" cy="6858000"/>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0F3A5E">
                  <a:alpha val="100000"/>
                </a:srgbClr>
              </a:gs>
              <a:gs pos="100000">
                <a:srgbClr val="869BAD">
                  <a:alpha val="100000"/>
                </a:srgbClr>
              </a:gs>
            </a:gsLst>
            <a:lin ang="0"/>
          </a:gradFill>
        </p:spPr>
        <p:txBody>
          <a:bodyPr/>
          <a:lstStyle/>
          <a:p>
            <a:endParaRPr lang="en-US"/>
          </a:p>
        </p:txBody>
      </p:sp>
      <p:sp>
        <p:nvSpPr>
          <p:cNvPr id="31" name="TextBox 4">
            <a:extLst>
              <a:ext uri="{FF2B5EF4-FFF2-40B4-BE49-F238E27FC236}">
                <a16:creationId xmlns:a16="http://schemas.microsoft.com/office/drawing/2014/main" id="{82E2E0A1-EB40-B195-F954-D242232957ED}"/>
              </a:ext>
              <a:ext uri="{C183D7F6-B498-43B3-948B-1728B52AA6E4}">
                <adec:decorative xmlns:adec="http://schemas.microsoft.com/office/drawing/2017/decorative" val="1"/>
              </a:ext>
            </a:extLst>
          </p:cNvPr>
          <p:cNvSpPr txBox="1"/>
          <p:nvPr/>
        </p:nvSpPr>
        <p:spPr>
          <a:xfrm>
            <a:off x="-3" y="-144661"/>
            <a:ext cx="12191997" cy="7002661"/>
          </a:xfrm>
          <a:prstGeom prst="rect">
            <a:avLst/>
          </a:prstGeom>
        </p:spPr>
        <p:txBody>
          <a:bodyPr lIns="60960" tIns="60960" rIns="60960" bIns="60960" rtlCol="0" anchor="ctr"/>
          <a:lstStyle/>
          <a:p>
            <a:pPr marL="0" lvl="0" indent="0" algn="ctr">
              <a:lnSpc>
                <a:spcPts val="12000"/>
              </a:lnSpc>
              <a:spcBef>
                <a:spcPct val="0"/>
              </a:spcBef>
            </a:pPr>
            <a:endParaRPr/>
          </a:p>
        </p:txBody>
      </p:sp>
      <p:sp>
        <p:nvSpPr>
          <p:cNvPr id="32" name="Freeform 6">
            <a:extLst>
              <a:ext uri="{FF2B5EF4-FFF2-40B4-BE49-F238E27FC236}">
                <a16:creationId xmlns:a16="http://schemas.microsoft.com/office/drawing/2014/main" id="{08B39EBF-170B-DB73-D56D-D31C725D6781}"/>
              </a:ext>
              <a:ext uri="{C183D7F6-B498-43B3-948B-1728B52AA6E4}">
                <adec:decorative xmlns:adec="http://schemas.microsoft.com/office/drawing/2017/decorative" val="1"/>
              </a:ext>
            </a:extLst>
          </p:cNvPr>
          <p:cNvSpPr>
            <a:spLocks noChangeAspect="1"/>
          </p:cNvSpPr>
          <p:nvPr/>
        </p:nvSpPr>
        <p:spPr>
          <a:xfrm>
            <a:off x="9457430" y="-914400"/>
            <a:ext cx="3569792" cy="3657600"/>
          </a:xfrm>
          <a:custGeom>
            <a:avLst/>
            <a:gdLst/>
            <a:ahLst/>
            <a:cxnLst/>
            <a:rect l="l" t="t" r="r" b="b"/>
            <a:pathLst>
              <a:path w="5166903" h="5293996">
                <a:moveTo>
                  <a:pt x="0" y="0"/>
                </a:moveTo>
                <a:lnTo>
                  <a:pt x="5166903" y="0"/>
                </a:lnTo>
                <a:lnTo>
                  <a:pt x="5166903" y="5293996"/>
                </a:lnTo>
                <a:lnTo>
                  <a:pt x="0" y="5293996"/>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3" name="Freeform 9">
            <a:extLst>
              <a:ext uri="{FF2B5EF4-FFF2-40B4-BE49-F238E27FC236}">
                <a16:creationId xmlns:a16="http://schemas.microsoft.com/office/drawing/2014/main" id="{DBC3E216-E896-C1B9-F555-0C14A0EAFE69}"/>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4" name="Freeform 11">
            <a:extLst>
              <a:ext uri="{FF2B5EF4-FFF2-40B4-BE49-F238E27FC236}">
                <a16:creationId xmlns:a16="http://schemas.microsoft.com/office/drawing/2014/main" id="{EBCA43BA-E188-88B3-982E-A6DCB1EC2CE8}"/>
              </a:ext>
              <a:ext uri="{C183D7F6-B498-43B3-948B-1728B52AA6E4}">
                <adec:decorative xmlns:adec="http://schemas.microsoft.com/office/drawing/2017/decorative" val="1"/>
              </a:ext>
            </a:extLst>
          </p:cNvPr>
          <p:cNvSpPr>
            <a:spLocks noChangeAspect="1"/>
          </p:cNvSpPr>
          <p:nvPr/>
        </p:nvSpPr>
        <p:spPr>
          <a:xfrm>
            <a:off x="5311856" y="5886572"/>
            <a:ext cx="2231120" cy="2286000"/>
          </a:xfrm>
          <a:custGeom>
            <a:avLst/>
            <a:gdLst/>
            <a:ahLst/>
            <a:cxnLst/>
            <a:rect l="l" t="t" r="r" b="b"/>
            <a:pathLst>
              <a:path w="3545426" h="3632635">
                <a:moveTo>
                  <a:pt x="0" y="0"/>
                </a:moveTo>
                <a:lnTo>
                  <a:pt x="3545427" y="0"/>
                </a:lnTo>
                <a:lnTo>
                  <a:pt x="3545427" y="3632635"/>
                </a:lnTo>
                <a:lnTo>
                  <a:pt x="0" y="3632635"/>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5" name="Freeform 12">
            <a:extLst>
              <a:ext uri="{FF2B5EF4-FFF2-40B4-BE49-F238E27FC236}">
                <a16:creationId xmlns:a16="http://schemas.microsoft.com/office/drawing/2014/main" id="{4C69F01D-0867-FB92-D434-CCC2E7ED39FB}"/>
              </a:ext>
              <a:ext uri="{C183D7F6-B498-43B3-948B-1728B52AA6E4}">
                <adec:decorative xmlns:adec="http://schemas.microsoft.com/office/drawing/2017/decorative" val="1"/>
              </a:ext>
            </a:extLst>
          </p:cNvPr>
          <p:cNvSpPr>
            <a:spLocks noChangeAspect="1"/>
          </p:cNvSpPr>
          <p:nvPr/>
        </p:nvSpPr>
        <p:spPr>
          <a:xfrm>
            <a:off x="3542380" y="-914400"/>
            <a:ext cx="1784896" cy="1828800"/>
          </a:xfrm>
          <a:custGeom>
            <a:avLst/>
            <a:gdLst/>
            <a:ahLst/>
            <a:cxnLst/>
            <a:rect l="l" t="t" r="r" b="b"/>
            <a:pathLst>
              <a:path w="2754109" h="2821853">
                <a:moveTo>
                  <a:pt x="0" y="0"/>
                </a:moveTo>
                <a:lnTo>
                  <a:pt x="2754108" y="0"/>
                </a:lnTo>
                <a:lnTo>
                  <a:pt x="2754108" y="2821853"/>
                </a:lnTo>
                <a:lnTo>
                  <a:pt x="0" y="2821853"/>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6" name="Freeform 13">
            <a:extLst>
              <a:ext uri="{FF2B5EF4-FFF2-40B4-BE49-F238E27FC236}">
                <a16:creationId xmlns:a16="http://schemas.microsoft.com/office/drawing/2014/main" id="{C2DA1EF9-5B6D-8740-D200-8920208F61F2}"/>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F1725489-822E-278A-1B94-6CF734C5BB48}"/>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489BC7A4-758E-59EE-8B01-1B909B7F36BF}"/>
              </a:ex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3699E4B5-CEED-504A-8273-18235E7CFE59}"/>
              </a:ext>
              <a:ext uri="{C183D7F6-B498-43B3-948B-1728B52AA6E4}">
                <adec:decorative xmlns:adec="http://schemas.microsoft.com/office/drawing/2017/decorative" val="1"/>
              </a:ext>
            </a:extLst>
          </p:cNvPr>
          <p:cNvSpPr/>
          <p:nvPr/>
        </p:nvSpPr>
        <p:spPr>
          <a:xfrm rot="-5400000">
            <a:off x="7084286" y="-176724"/>
            <a:ext cx="487345" cy="1237703"/>
          </a:xfrm>
          <a:custGeom>
            <a:avLst/>
            <a:gdLst/>
            <a:ahLst/>
            <a:cxnLst/>
            <a:rect l="l" t="t" r="r" b="b"/>
            <a:pathLst>
              <a:path w="731018" h="1856554">
                <a:moveTo>
                  <a:pt x="0" y="0"/>
                </a:moveTo>
                <a:lnTo>
                  <a:pt x="731018" y="0"/>
                </a:lnTo>
                <a:lnTo>
                  <a:pt x="731018" y="1856554"/>
                </a:lnTo>
                <a:lnTo>
                  <a:pt x="0" y="185655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sz="1200"/>
          </a:p>
        </p:txBody>
      </p:sp>
      <p:sp>
        <p:nvSpPr>
          <p:cNvPr id="47" name="Freeform 3">
            <a:extLst>
              <a:ext uri="{FF2B5EF4-FFF2-40B4-BE49-F238E27FC236}">
                <a16:creationId xmlns:a16="http://schemas.microsoft.com/office/drawing/2014/main" id="{27A99BAD-F181-6298-708D-40CD7169093A}"/>
              </a:ext>
              <a:ext uri="{C183D7F6-B498-43B3-948B-1728B52AA6E4}">
                <adec:decorative xmlns:adec="http://schemas.microsoft.com/office/drawing/2017/decorative" val="1"/>
              </a:ext>
            </a:extLst>
          </p:cNvPr>
          <p:cNvSpPr/>
          <p:nvPr/>
        </p:nvSpPr>
        <p:spPr>
          <a:xfrm rot="-5400000">
            <a:off x="860430" y="5048224"/>
            <a:ext cx="895840" cy="2433376"/>
          </a:xfrm>
          <a:custGeom>
            <a:avLst/>
            <a:gdLst/>
            <a:ahLst/>
            <a:cxnLst/>
            <a:rect l="l" t="t" r="r" b="b"/>
            <a:pathLst>
              <a:path w="1075454" h="2731311">
                <a:moveTo>
                  <a:pt x="0" y="0"/>
                </a:moveTo>
                <a:lnTo>
                  <a:pt x="1075454" y="0"/>
                </a:lnTo>
                <a:lnTo>
                  <a:pt x="1075454" y="2731311"/>
                </a:lnTo>
                <a:lnTo>
                  <a:pt x="0" y="27313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48" name="Title 1">
            <a:extLst>
              <a:ext uri="{FF2B5EF4-FFF2-40B4-BE49-F238E27FC236}">
                <a16:creationId xmlns:a16="http://schemas.microsoft.com/office/drawing/2014/main" id="{BDA67E77-B0B0-55C7-CC98-B40775032CD9}"/>
              </a:ext>
            </a:extLst>
          </p:cNvPr>
          <p:cNvSpPr txBox="1">
            <a:spLocks noGrp="1"/>
          </p:cNvSpPr>
          <p:nvPr>
            <p:ph type="title" idx="4294967295"/>
          </p:nvPr>
        </p:nvSpPr>
        <p:spPr>
          <a:xfrm>
            <a:off x="989420" y="1252446"/>
            <a:ext cx="9232232" cy="1920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a:ln>
                  <a:noFill/>
                </a:ln>
                <a:solidFill>
                  <a:schemeClr val="bg1"/>
                </a:solidFill>
                <a:effectLst/>
                <a:uLnTx/>
                <a:uFillTx/>
                <a:latin typeface="Oswald" panose="00000500000000000000" pitchFamily="2" charset="0"/>
                <a:ea typeface="Roboto Slab" pitchFamily="2" charset="0"/>
                <a:cs typeface="+mj-cs"/>
              </a:rPr>
              <a:t>Welcome to Today’s WCET Webcast</a:t>
            </a:r>
          </a:p>
        </p:txBody>
      </p:sp>
      <p:sp>
        <p:nvSpPr>
          <p:cNvPr id="49" name="Subtitle 2">
            <a:extLst>
              <a:ext uri="{FF2B5EF4-FFF2-40B4-BE49-F238E27FC236}">
                <a16:creationId xmlns:a16="http://schemas.microsoft.com/office/drawing/2014/main" id="{46D0A865-D539-8646-9466-418B10A40DD1}"/>
              </a:ext>
            </a:extLst>
          </p:cNvPr>
          <p:cNvSpPr txBox="1">
            <a:spLocks/>
          </p:cNvSpPr>
          <p:nvPr/>
        </p:nvSpPr>
        <p:spPr>
          <a:xfrm>
            <a:off x="989420" y="3186792"/>
            <a:ext cx="10363201" cy="26948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a:solidFill>
                  <a:schemeClr val="bg1"/>
                </a:solidFill>
              </a:rPr>
              <a:t>FEBRUARY 5, 2026</a:t>
            </a:r>
            <a:endParaRPr lang="en-US" sz="2400">
              <a:solidFill>
                <a:schemeClr val="bg1"/>
              </a:solidFill>
            </a:endParaRPr>
          </a:p>
          <a:p>
            <a:pPr marL="0" indent="0">
              <a:buNone/>
            </a:pPr>
            <a:br>
              <a:rPr lang="en-US" sz="1600">
                <a:solidFill>
                  <a:schemeClr val="bg1"/>
                </a:solidFill>
              </a:rPr>
            </a:br>
            <a:r>
              <a:rPr lang="en-US" sz="2000">
                <a:solidFill>
                  <a:schemeClr val="bg1"/>
                </a:solidFill>
              </a:rPr>
              <a:t>The webcast will begin shortly. No audio is being broadcast at this time.</a:t>
            </a:r>
          </a:p>
          <a:p>
            <a:pPr marL="0" indent="0">
              <a:buNone/>
            </a:pPr>
            <a:r>
              <a:rPr lang="en-US" sz="2000">
                <a:solidFill>
                  <a:schemeClr val="bg1"/>
                </a:solidFill>
              </a:rPr>
              <a:t>A recording of this webcast will be available on the WCET website next week.</a:t>
            </a:r>
          </a:p>
          <a:p>
            <a:pPr marL="0" indent="0">
              <a:buNone/>
            </a:pPr>
            <a:r>
              <a:rPr lang="en-US" sz="2000" b="1" i="1">
                <a:solidFill>
                  <a:schemeClr val="bg1"/>
                </a:solidFill>
              </a:rPr>
              <a:t>WCET events may not be recorded or rebroadcast without our written consent. </a:t>
            </a:r>
            <a:br>
              <a:rPr lang="en-US" sz="2000" b="1" i="1">
                <a:solidFill>
                  <a:schemeClr val="bg1"/>
                </a:solidFill>
              </a:rPr>
            </a:br>
            <a:r>
              <a:rPr lang="en-US" sz="2000">
                <a:solidFill>
                  <a:srgbClr val="FFFFFF"/>
                </a:solidFill>
                <a:ea typeface="Canva Sans"/>
                <a:cs typeface="Canva Sans"/>
                <a:sym typeface="Canva Sans"/>
              </a:rPr>
              <a:t>Due to previous issues with repurposed content, AI notetakers will be removed. </a:t>
            </a:r>
            <a:br>
              <a:rPr lang="en-US" sz="2000">
                <a:solidFill>
                  <a:srgbClr val="FFFFFF"/>
                </a:solidFill>
                <a:ea typeface="Canva Sans"/>
                <a:cs typeface="Canva Sans"/>
                <a:sym typeface="Canva Sans"/>
              </a:rPr>
            </a:br>
            <a:r>
              <a:rPr lang="en-US" sz="2000">
                <a:solidFill>
                  <a:srgbClr val="FFFFFF"/>
                </a:solidFill>
                <a:ea typeface="Canva Sans"/>
                <a:cs typeface="Canva Sans"/>
                <a:sym typeface="Canva Sans"/>
              </a:rPr>
              <a:t>We apologize for any inconvenience.</a:t>
            </a:r>
            <a:endParaRPr lang="en-US" sz="2400">
              <a:solidFill>
                <a:srgbClr val="FFFFFF"/>
              </a:solidFill>
              <a:ea typeface="Canva Sans"/>
              <a:cs typeface="Canva Sans"/>
              <a:sym typeface="Canva Sans"/>
            </a:endParaRPr>
          </a:p>
          <a:p>
            <a:endParaRPr lang="en-US" sz="2400" b="1" i="1">
              <a:solidFill>
                <a:schemeClr val="bg1"/>
              </a:solidFill>
            </a:endParaRPr>
          </a:p>
        </p:txBody>
      </p:sp>
    </p:spTree>
    <p:extLst>
      <p:ext uri="{BB962C8B-B14F-4D97-AF65-F5344CB8AC3E}">
        <p14:creationId xmlns:p14="http://schemas.microsoft.com/office/powerpoint/2010/main" val="590768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EA78-76C3-B690-6FE4-371A13EFEE8A}"/>
              </a:ext>
            </a:extLst>
          </p:cNvPr>
          <p:cNvSpPr>
            <a:spLocks noGrp="1"/>
          </p:cNvSpPr>
          <p:nvPr>
            <p:ph type="ctrTitle"/>
          </p:nvPr>
        </p:nvSpPr>
        <p:spPr/>
        <p:txBody>
          <a:bodyPr>
            <a:normAutofit/>
          </a:bodyPr>
          <a:lstStyle/>
          <a:p>
            <a:r>
              <a:rPr lang="en-US"/>
              <a:t>Ethical and Responsible Use of AI</a:t>
            </a:r>
          </a:p>
        </p:txBody>
      </p:sp>
      <p:sp>
        <p:nvSpPr>
          <p:cNvPr id="5" name="TextBox 4">
            <a:extLst>
              <a:ext uri="{FF2B5EF4-FFF2-40B4-BE49-F238E27FC236}">
                <a16:creationId xmlns:a16="http://schemas.microsoft.com/office/drawing/2014/main" id="{A3C242B1-E655-52DE-0937-904AAB0F6492}"/>
              </a:ext>
            </a:extLst>
          </p:cNvPr>
          <p:cNvSpPr txBox="1"/>
          <p:nvPr/>
        </p:nvSpPr>
        <p:spPr>
          <a:xfrm>
            <a:off x="447513" y="2090172"/>
            <a:ext cx="5494421" cy="2677656"/>
          </a:xfrm>
          <a:prstGeom prst="rect">
            <a:avLst/>
          </a:prstGeom>
          <a:noFill/>
        </p:spPr>
        <p:txBody>
          <a:bodyPr wrap="square" rtlCol="0">
            <a:spAutoFit/>
          </a:bodyPr>
          <a:lstStyle/>
          <a:p>
            <a:r>
              <a:rPr lang="en-US" sz="2800">
                <a:solidFill>
                  <a:schemeClr val="dk1"/>
                </a:solidFill>
                <a:latin typeface="Open Sans" panose="020B0606030504020204" pitchFamily="34" charset="0"/>
                <a:ea typeface="Open Sans" panose="020B0606030504020204" pitchFamily="34" charset="0"/>
                <a:cs typeface="Open Sans" panose="020B0606030504020204" pitchFamily="34" charset="0"/>
                <a:sym typeface="Poppins"/>
              </a:rPr>
              <a:t>“By proactively establishing an ethical ecosystem, higher education can harness the </a:t>
            </a:r>
            <a:r>
              <a:rPr lang="en-US" sz="2800" b="1">
                <a:solidFill>
                  <a:schemeClr val="accent1"/>
                </a:solidFill>
                <a:latin typeface="Open Sans" panose="020B0606030504020204" pitchFamily="34" charset="0"/>
                <a:ea typeface="Open Sans" panose="020B0606030504020204" pitchFamily="34" charset="0"/>
                <a:cs typeface="Open Sans" panose="020B0606030504020204" pitchFamily="34" charset="0"/>
                <a:sym typeface="Poppins"/>
              </a:rPr>
              <a:t>transformative potential of AI to enrich the educational experience for all.”</a:t>
            </a:r>
          </a:p>
        </p:txBody>
      </p:sp>
      <p:sp>
        <p:nvSpPr>
          <p:cNvPr id="7" name="TextBox 6">
            <a:extLst>
              <a:ext uri="{FF2B5EF4-FFF2-40B4-BE49-F238E27FC236}">
                <a16:creationId xmlns:a16="http://schemas.microsoft.com/office/drawing/2014/main" id="{DA86891B-ADC9-D7A5-8ED8-53D1AF61536F}"/>
              </a:ext>
            </a:extLst>
          </p:cNvPr>
          <p:cNvSpPr txBox="1"/>
          <p:nvPr/>
        </p:nvSpPr>
        <p:spPr>
          <a:xfrm>
            <a:off x="447513" y="6509812"/>
            <a:ext cx="5648486" cy="276999"/>
          </a:xfrm>
          <a:prstGeom prst="rect">
            <a:avLst/>
          </a:prstGeom>
          <a:noFill/>
        </p:spPr>
        <p:txBody>
          <a:bodyPr wrap="square" rtlCol="0">
            <a:spAutoFit/>
          </a:bodyPr>
          <a:lstStyle/>
          <a:p>
            <a:r>
              <a:rPr lang="en-US" sz="1200" i="1">
                <a:latin typeface="Open Sans" panose="020B0606030504020204" pitchFamily="34" charset="0"/>
                <a:ea typeface="Open Sans" panose="020B0606030504020204" pitchFamily="34" charset="0"/>
                <a:cs typeface="Open Sans" panose="020B0606030504020204" pitchFamily="34" charset="0"/>
                <a:hlinkClick r:id="rId3"/>
              </a:rPr>
              <a:t>AI Education Policy, Guideline, and Practice Ecosystem Framework</a:t>
            </a:r>
            <a:endParaRPr lang="en-US" sz="1200" i="1"/>
          </a:p>
        </p:txBody>
      </p:sp>
      <p:sp>
        <p:nvSpPr>
          <p:cNvPr id="3" name="Content Placeholder 2">
            <a:extLst>
              <a:ext uri="{FF2B5EF4-FFF2-40B4-BE49-F238E27FC236}">
                <a16:creationId xmlns:a16="http://schemas.microsoft.com/office/drawing/2014/main" id="{C72926C3-135F-FBE8-38F2-B16123631FB1}"/>
              </a:ext>
            </a:extLst>
          </p:cNvPr>
          <p:cNvSpPr>
            <a:spLocks noGrp="1"/>
          </p:cNvSpPr>
          <p:nvPr>
            <p:ph idx="10"/>
          </p:nvPr>
        </p:nvSpPr>
        <p:spPr>
          <a:xfrm>
            <a:off x="6792653" y="1410348"/>
            <a:ext cx="4946643" cy="4713726"/>
          </a:xfrm>
        </p:spPr>
        <p:txBody>
          <a:bodyPr>
            <a:normAutofit/>
          </a:bodyPr>
          <a:lstStyle/>
          <a:p>
            <a:pPr marL="0" indent="0">
              <a:lnSpc>
                <a:spcPct val="134000"/>
              </a:lnSpc>
              <a:buNone/>
            </a:pPr>
            <a:r>
              <a:rPr lang="en-US" sz="3200" b="1">
                <a:solidFill>
                  <a:schemeClr val="tx2"/>
                </a:solidFill>
                <a:latin typeface="+mj-lt"/>
              </a:rPr>
              <a:t>F</a:t>
            </a:r>
            <a:r>
              <a:rPr lang="en-US" sz="3200">
                <a:latin typeface="+mj-lt"/>
              </a:rPr>
              <a:t>air </a:t>
            </a:r>
          </a:p>
          <a:p>
            <a:pPr marL="0" indent="0">
              <a:lnSpc>
                <a:spcPct val="134000"/>
              </a:lnSpc>
              <a:buNone/>
            </a:pPr>
            <a:r>
              <a:rPr lang="en-US" sz="3200" b="1">
                <a:solidFill>
                  <a:schemeClr val="tx2"/>
                </a:solidFill>
                <a:latin typeface="+mj-lt"/>
              </a:rPr>
              <a:t>A</a:t>
            </a:r>
            <a:r>
              <a:rPr lang="en-US" sz="3200">
                <a:latin typeface="+mj-lt"/>
              </a:rPr>
              <a:t>ccountable </a:t>
            </a:r>
          </a:p>
          <a:p>
            <a:pPr marL="0" indent="0">
              <a:lnSpc>
                <a:spcPct val="134000"/>
              </a:lnSpc>
              <a:buNone/>
            </a:pPr>
            <a:r>
              <a:rPr lang="en-US" sz="3200" b="1">
                <a:solidFill>
                  <a:schemeClr val="tx2"/>
                </a:solidFill>
                <a:latin typeface="+mj-lt"/>
              </a:rPr>
              <a:t>S</a:t>
            </a:r>
            <a:r>
              <a:rPr lang="en-US" sz="3200">
                <a:latin typeface="+mj-lt"/>
              </a:rPr>
              <a:t>ecure </a:t>
            </a:r>
          </a:p>
          <a:p>
            <a:pPr marL="0" indent="0">
              <a:lnSpc>
                <a:spcPct val="134000"/>
              </a:lnSpc>
              <a:buNone/>
            </a:pPr>
            <a:r>
              <a:rPr lang="en-US" sz="3200" b="1">
                <a:solidFill>
                  <a:schemeClr val="tx2"/>
                </a:solidFill>
                <a:latin typeface="+mj-lt"/>
              </a:rPr>
              <a:t>T</a:t>
            </a:r>
            <a:r>
              <a:rPr lang="en-US" sz="3200">
                <a:latin typeface="+mj-lt"/>
              </a:rPr>
              <a:t>ransparent </a:t>
            </a:r>
          </a:p>
          <a:p>
            <a:pPr marL="0" indent="0">
              <a:lnSpc>
                <a:spcPct val="134000"/>
              </a:lnSpc>
              <a:buNone/>
            </a:pPr>
            <a:r>
              <a:rPr lang="en-US" sz="3200" b="1">
                <a:solidFill>
                  <a:schemeClr val="tx2"/>
                </a:solidFill>
                <a:latin typeface="+mj-lt"/>
              </a:rPr>
              <a:t>E</a:t>
            </a:r>
            <a:r>
              <a:rPr lang="en-US" sz="3200">
                <a:latin typeface="+mj-lt"/>
              </a:rPr>
              <a:t>ducated </a:t>
            </a:r>
          </a:p>
          <a:p>
            <a:pPr marL="0" indent="0">
              <a:lnSpc>
                <a:spcPct val="134000"/>
              </a:lnSpc>
              <a:buNone/>
            </a:pPr>
            <a:r>
              <a:rPr lang="en-US" sz="3200" b="1">
                <a:solidFill>
                  <a:schemeClr val="tx2"/>
                </a:solidFill>
                <a:latin typeface="+mj-lt"/>
              </a:rPr>
              <a:t>R</a:t>
            </a:r>
            <a:r>
              <a:rPr lang="en-US" sz="3200">
                <a:latin typeface="+mj-lt"/>
              </a:rPr>
              <a:t>elevant</a:t>
            </a:r>
            <a:endParaRPr lang="en-US" sz="3200"/>
          </a:p>
        </p:txBody>
      </p:sp>
      <p:sp>
        <p:nvSpPr>
          <p:cNvPr id="6" name="TextBox 5">
            <a:extLst>
              <a:ext uri="{FF2B5EF4-FFF2-40B4-BE49-F238E27FC236}">
                <a16:creationId xmlns:a16="http://schemas.microsoft.com/office/drawing/2014/main" id="{614C5FF4-3AA9-9A25-244D-81C87DAE9F23}"/>
              </a:ext>
            </a:extLst>
          </p:cNvPr>
          <p:cNvSpPr txBox="1"/>
          <p:nvPr/>
        </p:nvSpPr>
        <p:spPr>
          <a:xfrm>
            <a:off x="6792653" y="6509813"/>
            <a:ext cx="4463715" cy="276999"/>
          </a:xfrm>
          <a:prstGeom prst="rect">
            <a:avLst/>
          </a:prstGeom>
          <a:noFill/>
        </p:spPr>
        <p:txBody>
          <a:bodyPr wrap="square" rtlCol="0">
            <a:spAutoFit/>
          </a:bodyPr>
          <a:lstStyle/>
          <a:p>
            <a:r>
              <a:rPr lang="en-US" sz="1200" i="1">
                <a:hlinkClick r:id="rId4">
                  <a:extLst>
                    <a:ext uri="{A12FA001-AC4F-418D-AE19-62706E023703}">
                      <ahyp:hlinkClr xmlns:ahyp="http://schemas.microsoft.com/office/drawing/2018/hyperlinkcolor" val="tx"/>
                    </a:ext>
                  </a:extLst>
                </a:hlinkClick>
              </a:rPr>
              <a:t>Guide on the Use of Generative Artificial Intelligence</a:t>
            </a:r>
            <a:endParaRPr lang="en-US" sz="1200" i="1"/>
          </a:p>
        </p:txBody>
      </p:sp>
    </p:spTree>
    <p:extLst>
      <p:ext uri="{BB962C8B-B14F-4D97-AF65-F5344CB8AC3E}">
        <p14:creationId xmlns:p14="http://schemas.microsoft.com/office/powerpoint/2010/main" val="190703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D6F0-0CCB-4C10-8A3A-7BC25F55494A}"/>
              </a:ext>
            </a:extLst>
          </p:cNvPr>
          <p:cNvSpPr>
            <a:spLocks noGrp="1"/>
          </p:cNvSpPr>
          <p:nvPr>
            <p:ph type="ctrTitle"/>
          </p:nvPr>
        </p:nvSpPr>
        <p:spPr/>
        <p:txBody>
          <a:bodyPr/>
          <a:lstStyle/>
          <a:p>
            <a:r>
              <a:rPr lang="en-US"/>
              <a:t>Strategies to Drive AI Adoption</a:t>
            </a:r>
          </a:p>
        </p:txBody>
      </p:sp>
      <p:sp>
        <p:nvSpPr>
          <p:cNvPr id="3" name="Subtitle 2">
            <a:extLst>
              <a:ext uri="{FF2B5EF4-FFF2-40B4-BE49-F238E27FC236}">
                <a16:creationId xmlns:a16="http://schemas.microsoft.com/office/drawing/2014/main" id="{E560D413-5CBF-5657-C628-1E5ED418ED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682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F50149-E128-4AC2-79F5-EB50819AC1A9}"/>
              </a:ext>
            </a:extLst>
          </p:cNvPr>
          <p:cNvSpPr>
            <a:spLocks noGrp="1"/>
          </p:cNvSpPr>
          <p:nvPr>
            <p:ph type="ctrTitle"/>
          </p:nvPr>
        </p:nvSpPr>
        <p:spPr/>
        <p:txBody>
          <a:bodyPr/>
          <a:lstStyle/>
          <a:p>
            <a:r>
              <a:rPr lang="en"/>
              <a:t>Cultivate Cross-Functional Teams</a:t>
            </a:r>
            <a:endParaRPr lang="en-US"/>
          </a:p>
        </p:txBody>
      </p:sp>
      <p:sp>
        <p:nvSpPr>
          <p:cNvPr id="19" name="Content Placeholder 1">
            <a:extLst>
              <a:ext uri="{FF2B5EF4-FFF2-40B4-BE49-F238E27FC236}">
                <a16:creationId xmlns:a16="http://schemas.microsoft.com/office/drawing/2014/main" id="{F3565CAF-A15C-7E22-C396-21F13BC1CC9F}"/>
              </a:ext>
            </a:extLst>
          </p:cNvPr>
          <p:cNvSpPr txBox="1">
            <a:spLocks/>
          </p:cNvSpPr>
          <p:nvPr/>
        </p:nvSpPr>
        <p:spPr>
          <a:xfrm>
            <a:off x="447515" y="1299275"/>
            <a:ext cx="11296970" cy="7960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1"/>
                </a:solidFill>
              </a:rPr>
              <a:t>Integrate diverse perspectives to lead the cultural shift toward AI literacy.</a:t>
            </a:r>
            <a:endParaRPr lang="en-US" b="1">
              <a:solidFill>
                <a:schemeClr val="accent1"/>
              </a:solidFill>
              <a:latin typeface="Poppins"/>
              <a:ea typeface="Poppins"/>
              <a:cs typeface="Poppins"/>
              <a:sym typeface="Poppins"/>
            </a:endParaRPr>
          </a:p>
          <a:p>
            <a:endParaRPr lang="en-US"/>
          </a:p>
        </p:txBody>
      </p:sp>
      <p:sp>
        <p:nvSpPr>
          <p:cNvPr id="4" name="Google Shape;435;p73">
            <a:extLst>
              <a:ext uri="{FF2B5EF4-FFF2-40B4-BE49-F238E27FC236}">
                <a16:creationId xmlns:a16="http://schemas.microsoft.com/office/drawing/2014/main" id="{AF7EB01B-4C04-E800-1290-CD8994A64E88}"/>
              </a:ext>
              <a:ext uri="{C183D7F6-B498-43B3-948B-1728B52AA6E4}">
                <adec:decorative xmlns:adec="http://schemas.microsoft.com/office/drawing/2017/decorative" val="1"/>
              </a:ext>
            </a:extLst>
          </p:cNvPr>
          <p:cNvSpPr/>
          <p:nvPr/>
        </p:nvSpPr>
        <p:spPr>
          <a:xfrm>
            <a:off x="1306285" y="3323448"/>
            <a:ext cx="9886047" cy="2110159"/>
          </a:xfrm>
          <a:prstGeom prst="rect">
            <a:avLst/>
          </a:prstGeom>
          <a:noFill/>
          <a:ln w="3810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a:latin typeface="+mj-lt"/>
              <a:ea typeface="Poppins SemiBold"/>
              <a:cs typeface="Poppins SemiBold"/>
              <a:sym typeface="Poppins SemiBold"/>
            </a:endParaRPr>
          </a:p>
        </p:txBody>
      </p:sp>
      <p:sp>
        <p:nvSpPr>
          <p:cNvPr id="5" name="Google Shape;438;p73">
            <a:extLst>
              <a:ext uri="{FF2B5EF4-FFF2-40B4-BE49-F238E27FC236}">
                <a16:creationId xmlns:a16="http://schemas.microsoft.com/office/drawing/2014/main" id="{4AD570E8-3CCA-C143-25B4-3228D62604BA}"/>
              </a:ext>
            </a:extLst>
          </p:cNvPr>
          <p:cNvSpPr/>
          <p:nvPr/>
        </p:nvSpPr>
        <p:spPr>
          <a:xfrm>
            <a:off x="447514" y="2438322"/>
            <a:ext cx="1821200" cy="1821201"/>
          </a:xfrm>
          <a:prstGeom prst="ellipse">
            <a:avLst/>
          </a:prstGeom>
          <a:solidFill>
            <a:schemeClr val="tx2"/>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bg1"/>
                </a:solidFill>
                <a:latin typeface="+mj-lt"/>
                <a:ea typeface="Open Sans" panose="020B0606030504020204" pitchFamily="34" charset="0"/>
                <a:cs typeface="Open Sans" panose="020B0606030504020204" pitchFamily="34" charset="0"/>
                <a:sym typeface="Poppins SemiBold"/>
              </a:rPr>
              <a:t>Students</a:t>
            </a:r>
            <a:endParaRPr sz="1600" b="1">
              <a:solidFill>
                <a:schemeClr val="bg1"/>
              </a:solidFill>
              <a:latin typeface="+mj-lt"/>
              <a:ea typeface="Open Sans" panose="020B0606030504020204" pitchFamily="34" charset="0"/>
              <a:cs typeface="Open Sans" panose="020B0606030504020204" pitchFamily="34" charset="0"/>
              <a:sym typeface="Poppins SemiBold"/>
            </a:endParaRPr>
          </a:p>
        </p:txBody>
      </p:sp>
      <p:sp>
        <p:nvSpPr>
          <p:cNvPr id="6" name="Google Shape;439;p73">
            <a:extLst>
              <a:ext uri="{FF2B5EF4-FFF2-40B4-BE49-F238E27FC236}">
                <a16:creationId xmlns:a16="http://schemas.microsoft.com/office/drawing/2014/main" id="{13002A6F-9E85-B3B4-5C59-283A2C4589ED}"/>
              </a:ext>
            </a:extLst>
          </p:cNvPr>
          <p:cNvSpPr/>
          <p:nvPr/>
        </p:nvSpPr>
        <p:spPr>
          <a:xfrm>
            <a:off x="2873177" y="2438322"/>
            <a:ext cx="1821200" cy="1821201"/>
          </a:xfrm>
          <a:prstGeom prst="ellipse">
            <a:avLst/>
          </a:prstGeom>
          <a:solidFill>
            <a:schemeClr val="accent1"/>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j-lt"/>
                <a:ea typeface="Open Sans" panose="020B0606030504020204" pitchFamily="34" charset="0"/>
                <a:cs typeface="Open Sans" panose="020B0606030504020204" pitchFamily="34" charset="0"/>
                <a:sym typeface="Poppins SemiBold"/>
              </a:rPr>
              <a:t>Faculty</a:t>
            </a:r>
            <a:endParaRPr sz="1600" b="1">
              <a:solidFill>
                <a:schemeClr val="lt1"/>
              </a:solidFill>
              <a:latin typeface="+mj-lt"/>
              <a:ea typeface="Open Sans" panose="020B0606030504020204" pitchFamily="34" charset="0"/>
              <a:cs typeface="Open Sans" panose="020B0606030504020204" pitchFamily="34" charset="0"/>
              <a:sym typeface="Poppins SemiBold"/>
            </a:endParaRPr>
          </a:p>
        </p:txBody>
      </p:sp>
      <p:sp>
        <p:nvSpPr>
          <p:cNvPr id="7" name="Google Shape;440;p73">
            <a:extLst>
              <a:ext uri="{FF2B5EF4-FFF2-40B4-BE49-F238E27FC236}">
                <a16:creationId xmlns:a16="http://schemas.microsoft.com/office/drawing/2014/main" id="{12D96B2F-D68F-2E33-E432-FD6DFECFF289}"/>
              </a:ext>
            </a:extLst>
          </p:cNvPr>
          <p:cNvSpPr/>
          <p:nvPr/>
        </p:nvSpPr>
        <p:spPr>
          <a:xfrm>
            <a:off x="5298841" y="2438322"/>
            <a:ext cx="1821200" cy="1821201"/>
          </a:xfrm>
          <a:prstGeom prst="ellipse">
            <a:avLst/>
          </a:prstGeom>
          <a:solidFill>
            <a:schemeClr val="lt2"/>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mj-lt"/>
                <a:ea typeface="Open Sans" panose="020B0606030504020204" pitchFamily="34" charset="0"/>
                <a:cs typeface="Open Sans" panose="020B0606030504020204" pitchFamily="34" charset="0"/>
                <a:sym typeface="Poppins SemiBold"/>
              </a:rPr>
              <a:t>Instructional Designers</a:t>
            </a:r>
            <a:endParaRPr sz="1600" b="1">
              <a:latin typeface="+mj-lt"/>
              <a:ea typeface="Open Sans" panose="020B0606030504020204" pitchFamily="34" charset="0"/>
              <a:cs typeface="Open Sans" panose="020B0606030504020204" pitchFamily="34" charset="0"/>
              <a:sym typeface="Poppins SemiBold"/>
            </a:endParaRPr>
          </a:p>
        </p:txBody>
      </p:sp>
      <p:sp>
        <p:nvSpPr>
          <p:cNvPr id="8" name="Google Shape;441;p73">
            <a:extLst>
              <a:ext uri="{FF2B5EF4-FFF2-40B4-BE49-F238E27FC236}">
                <a16:creationId xmlns:a16="http://schemas.microsoft.com/office/drawing/2014/main" id="{B46FB2F4-4FFE-AD1C-9BCB-25E9ECD6A688}"/>
              </a:ext>
            </a:extLst>
          </p:cNvPr>
          <p:cNvSpPr/>
          <p:nvPr/>
        </p:nvSpPr>
        <p:spPr>
          <a:xfrm>
            <a:off x="7724522" y="2432881"/>
            <a:ext cx="1821200" cy="1821201"/>
          </a:xfrm>
          <a:prstGeom prst="ellipse">
            <a:avLst/>
          </a:prstGeom>
          <a:solidFill>
            <a:schemeClr val="accent3"/>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j-lt"/>
                <a:ea typeface="Open Sans" panose="020B0606030504020204" pitchFamily="34" charset="0"/>
                <a:cs typeface="Open Sans" panose="020B0606030504020204" pitchFamily="34" charset="0"/>
                <a:sym typeface="Poppins SemiBold"/>
              </a:rPr>
              <a:t>LMS Admins</a:t>
            </a:r>
            <a:endParaRPr sz="1600" b="1">
              <a:solidFill>
                <a:schemeClr val="lt1"/>
              </a:solidFill>
              <a:latin typeface="+mj-lt"/>
              <a:ea typeface="Open Sans" panose="020B0606030504020204" pitchFamily="34" charset="0"/>
              <a:cs typeface="Open Sans" panose="020B0606030504020204" pitchFamily="34" charset="0"/>
              <a:sym typeface="Poppins SemiBold"/>
            </a:endParaRPr>
          </a:p>
        </p:txBody>
      </p:sp>
      <p:sp>
        <p:nvSpPr>
          <p:cNvPr id="13" name="Google Shape;446;p73">
            <a:extLst>
              <a:ext uri="{FF2B5EF4-FFF2-40B4-BE49-F238E27FC236}">
                <a16:creationId xmlns:a16="http://schemas.microsoft.com/office/drawing/2014/main" id="{3E94728D-1F13-EF19-0172-CDB3D85431B9}"/>
              </a:ext>
            </a:extLst>
          </p:cNvPr>
          <p:cNvSpPr/>
          <p:nvPr/>
        </p:nvSpPr>
        <p:spPr>
          <a:xfrm>
            <a:off x="10150202" y="2432881"/>
            <a:ext cx="1821200" cy="1821201"/>
          </a:xfrm>
          <a:prstGeom prst="ellipse">
            <a:avLst/>
          </a:prstGeom>
          <a:solidFill>
            <a:schemeClr val="tx2"/>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bg1"/>
                </a:solidFill>
                <a:latin typeface="+mj-lt"/>
                <a:ea typeface="Open Sans" panose="020B0606030504020204" pitchFamily="34" charset="0"/>
                <a:cs typeface="Open Sans" panose="020B0606030504020204" pitchFamily="34" charset="0"/>
                <a:sym typeface="Poppins SemiBold"/>
              </a:rPr>
              <a:t>Academic &amp; Student Affairs</a:t>
            </a:r>
            <a:endParaRPr sz="1600" b="1">
              <a:solidFill>
                <a:schemeClr val="bg1"/>
              </a:solidFill>
              <a:latin typeface="+mj-lt"/>
              <a:ea typeface="Open Sans" panose="020B0606030504020204" pitchFamily="34" charset="0"/>
              <a:cs typeface="Open Sans" panose="020B0606030504020204" pitchFamily="34" charset="0"/>
              <a:sym typeface="Poppins SemiBold"/>
            </a:endParaRPr>
          </a:p>
        </p:txBody>
      </p:sp>
      <p:sp>
        <p:nvSpPr>
          <p:cNvPr id="12" name="Google Shape;445;p73">
            <a:extLst>
              <a:ext uri="{FF2B5EF4-FFF2-40B4-BE49-F238E27FC236}">
                <a16:creationId xmlns:a16="http://schemas.microsoft.com/office/drawing/2014/main" id="{48E7F2F5-7E89-2C3F-A82D-DECE681AD5F7}"/>
              </a:ext>
            </a:extLst>
          </p:cNvPr>
          <p:cNvSpPr/>
          <p:nvPr/>
        </p:nvSpPr>
        <p:spPr>
          <a:xfrm>
            <a:off x="447514" y="4452160"/>
            <a:ext cx="1821200" cy="1821201"/>
          </a:xfrm>
          <a:prstGeom prst="ellipse">
            <a:avLst/>
          </a:prstGeom>
          <a:solidFill>
            <a:schemeClr val="accent2"/>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mj-lt"/>
                <a:ea typeface="Open Sans" panose="020B0606030504020204" pitchFamily="34" charset="0"/>
                <a:cs typeface="Open Sans" panose="020B0606030504020204" pitchFamily="34" charset="0"/>
                <a:sym typeface="Poppins SemiBold"/>
              </a:rPr>
              <a:t>Accessibility &amp; Academic Support</a:t>
            </a:r>
            <a:endParaRPr sz="1600" b="1">
              <a:latin typeface="+mj-lt"/>
              <a:ea typeface="Open Sans" panose="020B0606030504020204" pitchFamily="34" charset="0"/>
              <a:cs typeface="Open Sans" panose="020B0606030504020204" pitchFamily="34" charset="0"/>
              <a:sym typeface="Poppins SemiBold"/>
            </a:endParaRPr>
          </a:p>
        </p:txBody>
      </p:sp>
      <p:sp>
        <p:nvSpPr>
          <p:cNvPr id="10" name="Google Shape;443;p73">
            <a:extLst>
              <a:ext uri="{FF2B5EF4-FFF2-40B4-BE49-F238E27FC236}">
                <a16:creationId xmlns:a16="http://schemas.microsoft.com/office/drawing/2014/main" id="{C819DE66-79A0-CA50-EFFA-5AED8861E05D}"/>
              </a:ext>
            </a:extLst>
          </p:cNvPr>
          <p:cNvSpPr/>
          <p:nvPr/>
        </p:nvSpPr>
        <p:spPr>
          <a:xfrm>
            <a:off x="2873177" y="4447560"/>
            <a:ext cx="1821200" cy="1821201"/>
          </a:xfrm>
          <a:prstGeom prst="ellipse">
            <a:avLst/>
          </a:prstGeom>
          <a:solidFill>
            <a:schemeClr val="tx2"/>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bg1"/>
                </a:solidFill>
                <a:latin typeface="+mj-lt"/>
                <a:ea typeface="Open Sans" panose="020B0606030504020204" pitchFamily="34" charset="0"/>
                <a:cs typeface="Open Sans" panose="020B0606030504020204" pitchFamily="34" charset="0"/>
                <a:sym typeface="Poppins SemiBold"/>
              </a:rPr>
              <a:t>C-Suite</a:t>
            </a:r>
            <a:endParaRPr sz="1600" b="1">
              <a:solidFill>
                <a:schemeClr val="bg1"/>
              </a:solidFill>
              <a:latin typeface="+mj-lt"/>
              <a:ea typeface="Open Sans" panose="020B0606030504020204" pitchFamily="34" charset="0"/>
              <a:cs typeface="Open Sans" panose="020B0606030504020204" pitchFamily="34" charset="0"/>
              <a:sym typeface="Poppins SemiBold"/>
            </a:endParaRPr>
          </a:p>
        </p:txBody>
      </p:sp>
      <p:sp>
        <p:nvSpPr>
          <p:cNvPr id="11" name="Google Shape;444;p73">
            <a:extLst>
              <a:ext uri="{FF2B5EF4-FFF2-40B4-BE49-F238E27FC236}">
                <a16:creationId xmlns:a16="http://schemas.microsoft.com/office/drawing/2014/main" id="{231AE633-B3A1-B1EF-5F10-0DCD0F8AC9C8}"/>
              </a:ext>
            </a:extLst>
          </p:cNvPr>
          <p:cNvSpPr/>
          <p:nvPr/>
        </p:nvSpPr>
        <p:spPr>
          <a:xfrm>
            <a:off x="5298841" y="4447560"/>
            <a:ext cx="1821200" cy="1821201"/>
          </a:xfrm>
          <a:prstGeom prst="ellipse">
            <a:avLst/>
          </a:prstGeom>
          <a:solidFill>
            <a:schemeClr val="accent5"/>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mj-lt"/>
                <a:ea typeface="Open Sans" panose="020B0606030504020204" pitchFamily="34" charset="0"/>
                <a:cs typeface="Open Sans" panose="020B0606030504020204" pitchFamily="34" charset="0"/>
                <a:sym typeface="Poppins SemiBold"/>
              </a:rPr>
              <a:t>Procurement</a:t>
            </a:r>
            <a:endParaRPr sz="1600" b="1">
              <a:latin typeface="+mj-lt"/>
              <a:ea typeface="Open Sans" panose="020B0606030504020204" pitchFamily="34" charset="0"/>
              <a:cs typeface="Open Sans" panose="020B0606030504020204" pitchFamily="34" charset="0"/>
              <a:sym typeface="Poppins SemiBold"/>
            </a:endParaRPr>
          </a:p>
        </p:txBody>
      </p:sp>
      <p:sp>
        <p:nvSpPr>
          <p:cNvPr id="9" name="Google Shape;442;p73">
            <a:extLst>
              <a:ext uri="{FF2B5EF4-FFF2-40B4-BE49-F238E27FC236}">
                <a16:creationId xmlns:a16="http://schemas.microsoft.com/office/drawing/2014/main" id="{646B03E0-EEFD-5887-7C5B-E9BD8A6BD691}"/>
              </a:ext>
            </a:extLst>
          </p:cNvPr>
          <p:cNvSpPr/>
          <p:nvPr/>
        </p:nvSpPr>
        <p:spPr>
          <a:xfrm>
            <a:off x="7724522" y="4442119"/>
            <a:ext cx="1821200" cy="1821201"/>
          </a:xfrm>
          <a:prstGeom prst="ellipse">
            <a:avLst/>
          </a:prstGeom>
          <a:solidFill>
            <a:schemeClr val="tx2"/>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bg1"/>
                </a:solidFill>
                <a:latin typeface="+mj-lt"/>
                <a:ea typeface="Open Sans" panose="020B0606030504020204" pitchFamily="34" charset="0"/>
                <a:cs typeface="Open Sans" panose="020B0606030504020204" pitchFamily="34" charset="0"/>
                <a:sym typeface="Poppins SemiBold"/>
              </a:rPr>
              <a:t>Legal</a:t>
            </a:r>
            <a:endParaRPr sz="1600" b="1">
              <a:solidFill>
                <a:schemeClr val="bg1"/>
              </a:solidFill>
              <a:latin typeface="+mj-lt"/>
              <a:ea typeface="Open Sans" panose="020B0606030504020204" pitchFamily="34" charset="0"/>
              <a:cs typeface="Open Sans" panose="020B0606030504020204" pitchFamily="34" charset="0"/>
              <a:sym typeface="Poppins SemiBold"/>
            </a:endParaRPr>
          </a:p>
        </p:txBody>
      </p:sp>
      <p:sp>
        <p:nvSpPr>
          <p:cNvPr id="14" name="Google Shape;447;p73">
            <a:extLst>
              <a:ext uri="{FF2B5EF4-FFF2-40B4-BE49-F238E27FC236}">
                <a16:creationId xmlns:a16="http://schemas.microsoft.com/office/drawing/2014/main" id="{FE62247A-004B-833A-2211-69ED5CD9ADDF}"/>
              </a:ext>
            </a:extLst>
          </p:cNvPr>
          <p:cNvSpPr/>
          <p:nvPr/>
        </p:nvSpPr>
        <p:spPr>
          <a:xfrm>
            <a:off x="10150202" y="4442119"/>
            <a:ext cx="1821200" cy="1821201"/>
          </a:xfrm>
          <a:prstGeom prst="ellipse">
            <a:avLst/>
          </a:prstGeom>
          <a:solidFill>
            <a:schemeClr val="accent1"/>
          </a:solidFill>
          <a:ln w="9525" cap="flat" cmpd="sng">
            <a:solidFill>
              <a:schemeClr val="lt1"/>
            </a:solidFill>
            <a:prstDash val="solid"/>
            <a:round/>
            <a:headEnd type="none" w="sm" len="sm"/>
            <a:tailEnd type="none" w="sm" len="sm"/>
          </a:ln>
          <a:effectLst>
            <a:outerShdw blurRad="42863" dist="47625" dir="2700000" algn="bl" rotWithShape="0">
              <a:srgbClr val="000000">
                <a:alpha val="15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chemeClr val="lt1"/>
                </a:solidFill>
                <a:latin typeface="+mj-lt"/>
                <a:ea typeface="Open Sans" panose="020B0606030504020204" pitchFamily="34" charset="0"/>
                <a:cs typeface="Open Sans" panose="020B0606030504020204" pitchFamily="34" charset="0"/>
                <a:sym typeface="Poppins SemiBold"/>
              </a:rPr>
              <a:t>IT and CISO</a:t>
            </a:r>
            <a:endParaRPr sz="1600" b="1">
              <a:latin typeface="+mj-lt"/>
              <a:ea typeface="Open Sans" panose="020B0606030504020204" pitchFamily="34" charset="0"/>
              <a:cs typeface="Open Sans" panose="020B0606030504020204" pitchFamily="34" charset="0"/>
              <a:sym typeface="Poppins SemiBold"/>
            </a:endParaRPr>
          </a:p>
        </p:txBody>
      </p:sp>
    </p:spTree>
    <p:extLst>
      <p:ext uri="{BB962C8B-B14F-4D97-AF65-F5344CB8AC3E}">
        <p14:creationId xmlns:p14="http://schemas.microsoft.com/office/powerpoint/2010/main" val="239720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48658-0892-2B25-F841-E6F7BB6FA3FD}"/>
              </a:ext>
            </a:extLst>
          </p:cNvPr>
          <p:cNvSpPr>
            <a:spLocks noGrp="1"/>
          </p:cNvSpPr>
          <p:nvPr>
            <p:ph type="ctrTitle"/>
          </p:nvPr>
        </p:nvSpPr>
        <p:spPr/>
        <p:txBody>
          <a:bodyPr/>
          <a:lstStyle/>
          <a:p>
            <a:r>
              <a:rPr lang="en"/>
              <a:t>Replace Rigid Policies with Iterative Frameworks</a:t>
            </a:r>
            <a:endParaRPr lang="en-US"/>
          </a:p>
        </p:txBody>
      </p:sp>
      <p:sp>
        <p:nvSpPr>
          <p:cNvPr id="2" name="Content Placeholder 1">
            <a:extLst>
              <a:ext uri="{FF2B5EF4-FFF2-40B4-BE49-F238E27FC236}">
                <a16:creationId xmlns:a16="http://schemas.microsoft.com/office/drawing/2014/main" id="{798E10CB-D7CB-691A-578C-5F727204A4C2}"/>
              </a:ext>
            </a:extLst>
          </p:cNvPr>
          <p:cNvSpPr>
            <a:spLocks noGrp="1"/>
          </p:cNvSpPr>
          <p:nvPr>
            <p:ph idx="10"/>
          </p:nvPr>
        </p:nvSpPr>
        <p:spPr>
          <a:xfrm>
            <a:off x="447515" y="1299275"/>
            <a:ext cx="11296970" cy="5132523"/>
          </a:xfrm>
        </p:spPr>
        <p:txBody>
          <a:bodyPr>
            <a:normAutofit lnSpcReduction="10000"/>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1"/>
                </a:solidFill>
                <a:effectLst/>
                <a:uLnTx/>
                <a:uFillTx/>
                <a:latin typeface="Open Sans"/>
                <a:ea typeface="+mn-ea"/>
                <a:cs typeface="+mn-cs"/>
              </a:rPr>
              <a:t>The speed of AI innovation creates a 'decay rate' for policies. To maintain fluency, we must transition from fixed policies to adaptive strategies.</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3"/>
                </a:solidFill>
                <a:effectLst/>
                <a:uLnTx/>
                <a:uFillTx/>
                <a:latin typeface="Open Sans"/>
                <a:ea typeface="Poppins"/>
                <a:cs typeface="Poppins"/>
                <a:sym typeface="Poppins"/>
              </a:rPr>
              <a:t>Institutionalize Agility</a:t>
            </a:r>
            <a:br>
              <a:rPr kumimoji="0" lang="en-US" sz="2600" b="1" i="0" u="none" strike="noStrike" kern="1200" cap="none" spc="0" normalizeH="0" baseline="0" noProof="0">
                <a:ln>
                  <a:noFill/>
                </a:ln>
                <a:solidFill>
                  <a:srgbClr val="009878"/>
                </a:solidFill>
                <a:effectLst/>
                <a:uLnTx/>
                <a:uFillTx/>
                <a:latin typeface="Open Sans"/>
                <a:ea typeface="Poppins"/>
                <a:cs typeface="Poppins"/>
                <a:sym typeface="Poppins"/>
              </a:rPr>
            </a:br>
            <a:r>
              <a:rPr kumimoji="0" lang="en-US" sz="2600" b="0" i="0" u="none" strike="noStrike" kern="1200" cap="none" spc="0" normalizeH="0" baseline="0" noProof="0">
                <a:ln>
                  <a:noFill/>
                </a:ln>
                <a:solidFill>
                  <a:prstClr val="black"/>
                </a:solidFill>
                <a:effectLst/>
                <a:uLnTx/>
                <a:uFillTx/>
                <a:latin typeface="Open Sans"/>
                <a:ea typeface="Poppins"/>
                <a:cs typeface="Poppins"/>
                <a:sym typeface="Poppins"/>
              </a:rPr>
              <a:t>Build a recurring "Revisit &amp; Refine" cadence into the core institutional AI roadmap.</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3"/>
                </a:solidFill>
                <a:effectLst/>
                <a:uLnTx/>
                <a:uFillTx/>
                <a:latin typeface="Open Sans"/>
                <a:ea typeface="Poppins"/>
                <a:cs typeface="Poppins"/>
                <a:sym typeface="Poppins"/>
              </a:rPr>
              <a:t>Calibrate for Reality</a:t>
            </a:r>
            <a:br>
              <a:rPr kumimoji="0" lang="en-US" sz="2600" b="1" i="0" u="none" strike="noStrike" kern="1200" cap="none" spc="0" normalizeH="0" baseline="0" noProof="0">
                <a:ln>
                  <a:noFill/>
                </a:ln>
                <a:solidFill>
                  <a:srgbClr val="009878"/>
                </a:solidFill>
                <a:effectLst/>
                <a:uLnTx/>
                <a:uFillTx/>
                <a:latin typeface="Open Sans"/>
                <a:ea typeface="Poppins"/>
                <a:cs typeface="Poppins"/>
                <a:sym typeface="Poppins"/>
              </a:rPr>
            </a:br>
            <a:r>
              <a:rPr kumimoji="0" lang="en-US" sz="2600" b="0" i="0" u="none" strike="noStrike" kern="1200" cap="none" spc="0" normalizeH="0" baseline="0" noProof="0">
                <a:ln>
                  <a:noFill/>
                </a:ln>
                <a:solidFill>
                  <a:prstClr val="black"/>
                </a:solidFill>
                <a:effectLst/>
                <a:uLnTx/>
                <a:uFillTx/>
                <a:latin typeface="Open Sans"/>
                <a:ea typeface="Poppins"/>
                <a:cs typeface="Poppins"/>
                <a:sym typeface="Poppins"/>
              </a:rPr>
              <a:t>Regularly pressure-test existing practices against the latest AI tool benchmarks.</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b="1" i="0" u="none" strike="noStrike" kern="1200" cap="none" spc="0" normalizeH="0" baseline="0" noProof="0">
                <a:ln>
                  <a:noFill/>
                </a:ln>
                <a:solidFill>
                  <a:schemeClr val="accent3"/>
                </a:solidFill>
                <a:effectLst/>
                <a:uLnTx/>
                <a:uFillTx/>
                <a:latin typeface="Open Sans"/>
                <a:ea typeface="Poppins"/>
                <a:cs typeface="Poppins"/>
                <a:sym typeface="Poppins"/>
              </a:rPr>
              <a:t>Evolution as a Strategy</a:t>
            </a:r>
            <a:br>
              <a:rPr kumimoji="0" lang="en-US" sz="2600" b="1" i="0" u="none" strike="noStrike" kern="1200" cap="none" spc="0" normalizeH="0" baseline="0" noProof="0">
                <a:ln>
                  <a:noFill/>
                </a:ln>
                <a:solidFill>
                  <a:srgbClr val="009878"/>
                </a:solidFill>
                <a:effectLst/>
                <a:uLnTx/>
                <a:uFillTx/>
                <a:latin typeface="Open Sans"/>
                <a:ea typeface="Poppins"/>
                <a:cs typeface="Poppins"/>
                <a:sym typeface="Poppins"/>
              </a:rPr>
            </a:br>
            <a:r>
              <a:rPr kumimoji="0" lang="en-US" sz="2600" b="0" i="0" u="none" strike="noStrike" kern="1200" cap="none" spc="0" normalizeH="0" baseline="0" noProof="0">
                <a:ln>
                  <a:noFill/>
                </a:ln>
                <a:solidFill>
                  <a:prstClr val="black"/>
                </a:solidFill>
                <a:effectLst/>
                <a:uLnTx/>
                <a:uFillTx/>
                <a:latin typeface="Open Sans"/>
                <a:ea typeface="Poppins"/>
                <a:cs typeface="Poppins"/>
                <a:sym typeface="Poppins"/>
              </a:rPr>
              <a:t>Treat policy updates not as "fixes," but as optimizations for better adoption and usage.</a:t>
            </a:r>
          </a:p>
        </p:txBody>
      </p:sp>
    </p:spTree>
    <p:extLst>
      <p:ext uri="{BB962C8B-B14F-4D97-AF65-F5344CB8AC3E}">
        <p14:creationId xmlns:p14="http://schemas.microsoft.com/office/powerpoint/2010/main" val="363873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AAD3-4377-B2C4-D190-E8D6A2CFD8DB}"/>
              </a:ext>
            </a:extLst>
          </p:cNvPr>
          <p:cNvSpPr>
            <a:spLocks noGrp="1"/>
          </p:cNvSpPr>
          <p:nvPr>
            <p:ph type="ctrTitle"/>
          </p:nvPr>
        </p:nvSpPr>
        <p:spPr/>
        <p:txBody>
          <a:bodyPr/>
          <a:lstStyle/>
          <a:p>
            <a:r>
              <a:rPr lang="en-US"/>
              <a:t>Develop Relationships with Industry Partners</a:t>
            </a:r>
          </a:p>
        </p:txBody>
      </p:sp>
      <p:sp>
        <p:nvSpPr>
          <p:cNvPr id="4" name="Content Placeholder 3">
            <a:extLst>
              <a:ext uri="{FF2B5EF4-FFF2-40B4-BE49-F238E27FC236}">
                <a16:creationId xmlns:a16="http://schemas.microsoft.com/office/drawing/2014/main" id="{E1C4ED3B-1879-CD63-26F9-7468E428976E}"/>
              </a:ext>
            </a:extLst>
          </p:cNvPr>
          <p:cNvSpPr>
            <a:spLocks noGrp="1"/>
          </p:cNvSpPr>
          <p:nvPr>
            <p:ph sz="half" idx="1"/>
          </p:nvPr>
        </p:nvSpPr>
        <p:spPr/>
        <p:txBody>
          <a:bodyPr/>
          <a:lstStyle/>
          <a:p>
            <a:pPr marL="0" lvl="0" indent="0">
              <a:spcBef>
                <a:spcPts val="0"/>
              </a:spcBef>
              <a:buNone/>
            </a:pPr>
            <a:r>
              <a:rPr lang="en-US" b="1">
                <a:ea typeface="Poppins"/>
                <a:cs typeface="Poppins"/>
                <a:sym typeface="Poppins"/>
              </a:rPr>
              <a:t>Combining industry insight with adaptive policy to forge workforce-ready graduates.</a:t>
            </a:r>
            <a:br>
              <a:rPr lang="en-US" b="1">
                <a:solidFill>
                  <a:schemeClr val="accent2"/>
                </a:solidFill>
                <a:ea typeface="Poppins"/>
                <a:cs typeface="Poppins"/>
                <a:sym typeface="Poppins"/>
              </a:rPr>
            </a:br>
            <a:endParaRPr lang="en-US" b="1">
              <a:solidFill>
                <a:schemeClr val="accent2"/>
              </a:solidFill>
              <a:ea typeface="Poppins"/>
              <a:cs typeface="Poppins"/>
              <a:sym typeface="Poppins"/>
            </a:endParaRPr>
          </a:p>
          <a:p>
            <a:pPr marL="457200" lvl="0" indent="-311150">
              <a:spcBef>
                <a:spcPts val="0"/>
              </a:spcBef>
              <a:buClr>
                <a:schemeClr val="dk1"/>
              </a:buClr>
              <a:buSzPts val="1300"/>
              <a:buFont typeface="Poppins"/>
              <a:buChar char="●"/>
            </a:pPr>
            <a:r>
              <a:rPr lang="en-US" b="1">
                <a:solidFill>
                  <a:schemeClr val="dk1"/>
                </a:solidFill>
                <a:ea typeface="Poppins"/>
                <a:cs typeface="Poppins"/>
                <a:sym typeface="Poppins"/>
              </a:rPr>
              <a:t>Toolset: </a:t>
            </a:r>
            <a:r>
              <a:rPr lang="en-US">
                <a:solidFill>
                  <a:schemeClr val="dk1"/>
                </a:solidFill>
                <a:ea typeface="Poppins"/>
                <a:cs typeface="Poppins"/>
                <a:sym typeface="Poppins"/>
              </a:rPr>
              <a:t>Which AI platforms are non-negotiable?</a:t>
            </a:r>
          </a:p>
          <a:p>
            <a:pPr marL="457200" lvl="0" indent="0">
              <a:spcBef>
                <a:spcPts val="0"/>
              </a:spcBef>
              <a:buNone/>
            </a:pPr>
            <a:endParaRPr lang="en-US">
              <a:solidFill>
                <a:schemeClr val="dk1"/>
              </a:solidFill>
              <a:ea typeface="Poppins"/>
              <a:cs typeface="Poppins"/>
              <a:sym typeface="Poppins"/>
            </a:endParaRPr>
          </a:p>
          <a:p>
            <a:pPr marL="457200" lvl="0" indent="-311150">
              <a:spcBef>
                <a:spcPts val="0"/>
              </a:spcBef>
              <a:buClr>
                <a:schemeClr val="dk1"/>
              </a:buClr>
              <a:buSzPts val="1300"/>
              <a:buFont typeface="Poppins"/>
              <a:buChar char="●"/>
            </a:pPr>
            <a:r>
              <a:rPr lang="en-US" b="1">
                <a:solidFill>
                  <a:schemeClr val="dk1"/>
                </a:solidFill>
                <a:ea typeface="Poppins"/>
                <a:cs typeface="Poppins"/>
                <a:sym typeface="Poppins"/>
              </a:rPr>
              <a:t>Skillset: </a:t>
            </a:r>
            <a:r>
              <a:rPr lang="en-US">
                <a:solidFill>
                  <a:schemeClr val="dk1"/>
                </a:solidFill>
                <a:ea typeface="Poppins"/>
                <a:cs typeface="Poppins"/>
                <a:sym typeface="Poppins"/>
              </a:rPr>
              <a:t>How do we amplify the "uniquely human" edge?</a:t>
            </a:r>
          </a:p>
        </p:txBody>
      </p:sp>
      <p:sp>
        <p:nvSpPr>
          <p:cNvPr id="5" name="Content Placeholder 4">
            <a:extLst>
              <a:ext uri="{FF2B5EF4-FFF2-40B4-BE49-F238E27FC236}">
                <a16:creationId xmlns:a16="http://schemas.microsoft.com/office/drawing/2014/main" id="{5E170175-1F27-15FF-B44B-8114CD8BE070}"/>
              </a:ext>
            </a:extLst>
          </p:cNvPr>
          <p:cNvSpPr>
            <a:spLocks noGrp="1"/>
          </p:cNvSpPr>
          <p:nvPr>
            <p:ph sz="half" idx="10"/>
          </p:nvPr>
        </p:nvSpPr>
        <p:spPr/>
        <p:txBody>
          <a:bodyPr>
            <a:normAutofit/>
          </a:bodyPr>
          <a:lstStyle/>
          <a:p>
            <a:pPr marL="0" indent="0" algn="ctr">
              <a:lnSpc>
                <a:spcPct val="100000"/>
              </a:lnSpc>
              <a:buNone/>
            </a:pPr>
            <a:r>
              <a:rPr lang="en-US" sz="3600">
                <a:ea typeface="Poppins"/>
                <a:cs typeface="Poppins"/>
                <a:sym typeface="Poppins"/>
              </a:rPr>
              <a:t>By embedding industry expectations into curriculum and assessments, it ensures graduates leverage AI to </a:t>
            </a:r>
            <a:r>
              <a:rPr lang="en-US" sz="3600" b="1">
                <a:solidFill>
                  <a:schemeClr val="accent5"/>
                </a:solidFill>
                <a:ea typeface="Poppins"/>
                <a:cs typeface="Poppins"/>
                <a:sym typeface="Poppins"/>
              </a:rPr>
              <a:t>amplify the skills that machines can’t replicate.</a:t>
            </a:r>
          </a:p>
        </p:txBody>
      </p:sp>
    </p:spTree>
    <p:extLst>
      <p:ext uri="{BB962C8B-B14F-4D97-AF65-F5344CB8AC3E}">
        <p14:creationId xmlns:p14="http://schemas.microsoft.com/office/powerpoint/2010/main" val="68730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A36FDA-6697-1B11-2474-7F88CE4BB1A6}"/>
              </a:ext>
            </a:extLst>
          </p:cNvPr>
          <p:cNvSpPr>
            <a:spLocks noGrp="1"/>
          </p:cNvSpPr>
          <p:nvPr>
            <p:ph type="ctrTitle"/>
          </p:nvPr>
        </p:nvSpPr>
        <p:spPr/>
        <p:txBody>
          <a:bodyPr/>
          <a:lstStyle/>
          <a:p>
            <a:r>
              <a:rPr lang="en-US"/>
              <a:t>Audit for Employability</a:t>
            </a:r>
          </a:p>
        </p:txBody>
      </p:sp>
      <p:sp>
        <p:nvSpPr>
          <p:cNvPr id="4" name="Google Shape;468;p76">
            <a:extLst>
              <a:ext uri="{FF2B5EF4-FFF2-40B4-BE49-F238E27FC236}">
                <a16:creationId xmlns:a16="http://schemas.microsoft.com/office/drawing/2014/main" id="{5268CE06-038E-FD64-649E-AE55D15655C0}"/>
              </a:ext>
            </a:extLst>
          </p:cNvPr>
          <p:cNvSpPr/>
          <p:nvPr/>
        </p:nvSpPr>
        <p:spPr>
          <a:xfrm>
            <a:off x="726180" y="1378100"/>
            <a:ext cx="5091187" cy="2099377"/>
          </a:xfrm>
          <a:prstGeom prst="roundRect">
            <a:avLst>
              <a:gd name="adj" fmla="val 16667"/>
            </a:avLst>
          </a:prstGeom>
          <a:solidFill>
            <a:schemeClr val="accent3"/>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ea typeface="Poppins"/>
                <a:cs typeface="Poppins"/>
                <a:sym typeface="Poppins"/>
              </a:rPr>
              <a:t>Beyond the tools, how do you expect graduates to frame and translate complex problems for AI-assisted solutions?</a:t>
            </a:r>
            <a:endParaRPr sz="2400">
              <a:solidFill>
                <a:schemeClr val="lt1"/>
              </a:solidFill>
              <a:ea typeface="Poppins"/>
              <a:cs typeface="Poppins"/>
              <a:sym typeface="Poppins"/>
            </a:endParaRPr>
          </a:p>
        </p:txBody>
      </p:sp>
      <p:sp>
        <p:nvSpPr>
          <p:cNvPr id="5" name="Google Shape;469;p76">
            <a:extLst>
              <a:ext uri="{FF2B5EF4-FFF2-40B4-BE49-F238E27FC236}">
                <a16:creationId xmlns:a16="http://schemas.microsoft.com/office/drawing/2014/main" id="{FD8CC4B4-7976-BDB8-A362-EAB8D525DBDA}"/>
              </a:ext>
            </a:extLst>
          </p:cNvPr>
          <p:cNvSpPr/>
          <p:nvPr/>
        </p:nvSpPr>
        <p:spPr>
          <a:xfrm>
            <a:off x="726181" y="3825335"/>
            <a:ext cx="5091187" cy="2099377"/>
          </a:xfrm>
          <a:prstGeom prst="roundRect">
            <a:avLst>
              <a:gd name="adj" fmla="val 16667"/>
            </a:avLst>
          </a:prstGeom>
          <a:solidFill>
            <a:schemeClr val="accent6"/>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ea typeface="Poppins"/>
                <a:cs typeface="Poppins"/>
                <a:sym typeface="Poppins"/>
              </a:rPr>
              <a:t>How do you measure a candidate’s ability to fact-check AI outputs and maintain rigorous critical discernment?</a:t>
            </a:r>
            <a:endParaRPr sz="2400">
              <a:solidFill>
                <a:schemeClr val="dk1"/>
              </a:solidFill>
              <a:ea typeface="Poppins"/>
              <a:cs typeface="Poppins"/>
              <a:sym typeface="Poppins"/>
            </a:endParaRPr>
          </a:p>
        </p:txBody>
      </p:sp>
      <p:sp>
        <p:nvSpPr>
          <p:cNvPr id="6" name="Google Shape;470;p76">
            <a:extLst>
              <a:ext uri="{FF2B5EF4-FFF2-40B4-BE49-F238E27FC236}">
                <a16:creationId xmlns:a16="http://schemas.microsoft.com/office/drawing/2014/main" id="{8302A1A0-1CEB-22AF-6988-5E5DF7151D88}"/>
              </a:ext>
            </a:extLst>
          </p:cNvPr>
          <p:cNvSpPr/>
          <p:nvPr/>
        </p:nvSpPr>
        <p:spPr>
          <a:xfrm>
            <a:off x="6374633" y="1378100"/>
            <a:ext cx="5091187" cy="2099377"/>
          </a:xfrm>
          <a:prstGeom prst="roundRect">
            <a:avLst>
              <a:gd name="adj" fmla="val 16667"/>
            </a:avLst>
          </a:prstGeom>
          <a:solidFill>
            <a:schemeClr val="accent6"/>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ea typeface="Poppins"/>
                <a:cs typeface="Poppins"/>
                <a:sym typeface="Poppins"/>
              </a:rPr>
              <a:t>Where is the 'Human-in-the-loop' most critical in your workflows, and what durable skills are now your highest priority?</a:t>
            </a:r>
            <a:endParaRPr sz="2400">
              <a:solidFill>
                <a:schemeClr val="dk1"/>
              </a:solidFill>
              <a:ea typeface="Poppins"/>
              <a:cs typeface="Poppins"/>
              <a:sym typeface="Poppins"/>
            </a:endParaRPr>
          </a:p>
        </p:txBody>
      </p:sp>
      <p:sp>
        <p:nvSpPr>
          <p:cNvPr id="7" name="Google Shape;471;p76">
            <a:extLst>
              <a:ext uri="{FF2B5EF4-FFF2-40B4-BE49-F238E27FC236}">
                <a16:creationId xmlns:a16="http://schemas.microsoft.com/office/drawing/2014/main" id="{B6D0F4CD-4ABC-C7D3-8ACF-0AAD46A77F7F}"/>
              </a:ext>
            </a:extLst>
          </p:cNvPr>
          <p:cNvSpPr/>
          <p:nvPr/>
        </p:nvSpPr>
        <p:spPr>
          <a:xfrm>
            <a:off x="6374633" y="3825335"/>
            <a:ext cx="5091187" cy="2099377"/>
          </a:xfrm>
          <a:prstGeom prst="roundRect">
            <a:avLst>
              <a:gd name="adj" fmla="val 16667"/>
            </a:avLst>
          </a:prstGeom>
          <a:solidFill>
            <a:schemeClr val="tx2"/>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ea typeface="Poppins"/>
                <a:cs typeface="Poppins"/>
                <a:sym typeface="Poppins"/>
              </a:rPr>
              <a:t>What mindsets must our graduates possess to remain effective as your AI tech stack continuously evolves?</a:t>
            </a:r>
            <a:endParaRPr sz="2400">
              <a:solidFill>
                <a:schemeClr val="lt1"/>
              </a:solidFill>
              <a:ea typeface="Poppins"/>
              <a:cs typeface="Poppins"/>
              <a:sym typeface="Poppins"/>
            </a:endParaRPr>
          </a:p>
        </p:txBody>
      </p:sp>
    </p:spTree>
    <p:extLst>
      <p:ext uri="{BB962C8B-B14F-4D97-AF65-F5344CB8AC3E}">
        <p14:creationId xmlns:p14="http://schemas.microsoft.com/office/powerpoint/2010/main" val="206685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DFB93-632E-9C2A-F11E-9CA9227C5306}"/>
              </a:ext>
            </a:extLst>
          </p:cNvPr>
          <p:cNvSpPr>
            <a:spLocks noGrp="1"/>
          </p:cNvSpPr>
          <p:nvPr>
            <p:ph type="ctrTitle"/>
          </p:nvPr>
        </p:nvSpPr>
        <p:spPr/>
        <p:txBody>
          <a:bodyPr/>
          <a:lstStyle/>
          <a:p>
            <a:r>
              <a:rPr lang="en"/>
              <a:t>Embrace the Pedagogical Pivot</a:t>
            </a:r>
            <a:endParaRPr lang="en-US"/>
          </a:p>
        </p:txBody>
      </p:sp>
      <p:sp>
        <p:nvSpPr>
          <p:cNvPr id="2" name="Content Placeholder 1">
            <a:extLst>
              <a:ext uri="{FF2B5EF4-FFF2-40B4-BE49-F238E27FC236}">
                <a16:creationId xmlns:a16="http://schemas.microsoft.com/office/drawing/2014/main" id="{B09EFDD3-1D07-42D3-AC5D-391547BF7FCE}"/>
              </a:ext>
            </a:extLst>
          </p:cNvPr>
          <p:cNvSpPr>
            <a:spLocks noGrp="1"/>
          </p:cNvSpPr>
          <p:nvPr>
            <p:ph idx="10"/>
          </p:nvPr>
        </p:nvSpPr>
        <p:spPr>
          <a:xfrm>
            <a:off x="447515" y="1094874"/>
            <a:ext cx="11296970" cy="5582652"/>
          </a:xfrm>
        </p:spPr>
        <p:txBody>
          <a:bodyPr>
            <a:noAutofit/>
          </a:bodyPr>
          <a:lstStyle/>
          <a:p>
            <a:pPr marL="0" lvl="0" indent="0">
              <a:lnSpc>
                <a:spcPct val="100000"/>
              </a:lnSpc>
              <a:spcBef>
                <a:spcPts val="600"/>
              </a:spcBef>
              <a:buNone/>
              <a:defRPr/>
            </a:pPr>
            <a:r>
              <a:rPr lang="en-US" b="1">
                <a:solidFill>
                  <a:schemeClr val="accent1"/>
                </a:solidFill>
              </a:rPr>
              <a:t>AI isn’t an addition to the curriculum, it is the new engine of the curriculum.</a:t>
            </a:r>
          </a:p>
          <a:p>
            <a:pPr marL="0" lvl="0" indent="0">
              <a:lnSpc>
                <a:spcPct val="100000"/>
              </a:lnSpc>
              <a:spcBef>
                <a:spcPts val="1200"/>
              </a:spcBef>
              <a:buNone/>
              <a:defRPr/>
            </a:pPr>
            <a:r>
              <a:rPr lang="en-US" b="1">
                <a:solidFill>
                  <a:schemeClr val="accent3"/>
                </a:solidFill>
                <a:ea typeface="Poppins"/>
                <a:cs typeface="Poppins"/>
                <a:sym typeface="Poppins"/>
              </a:rPr>
              <a:t>Assessment and AI</a:t>
            </a:r>
            <a:br>
              <a:rPr lang="en-US" b="1">
                <a:solidFill>
                  <a:srgbClr val="009878"/>
                </a:solidFill>
                <a:ea typeface="Poppins"/>
                <a:cs typeface="Poppins"/>
                <a:sym typeface="Poppins"/>
              </a:rPr>
            </a:br>
            <a:r>
              <a:rPr lang="en-US">
                <a:solidFill>
                  <a:prstClr val="black"/>
                </a:solidFill>
                <a:ea typeface="Poppins"/>
                <a:cs typeface="Poppins"/>
                <a:sym typeface="Poppins"/>
              </a:rPr>
              <a:t>Consider shifting the focus of assessments that focus primarily on knowledge to those that assess knowledge, abilities, and skills.</a:t>
            </a:r>
          </a:p>
          <a:p>
            <a:pPr marL="0" lvl="0" indent="0">
              <a:lnSpc>
                <a:spcPct val="100000"/>
              </a:lnSpc>
              <a:spcBef>
                <a:spcPts val="1200"/>
              </a:spcBef>
              <a:buNone/>
              <a:defRPr/>
            </a:pPr>
            <a:r>
              <a:rPr lang="en-US" b="1">
                <a:solidFill>
                  <a:schemeClr val="accent3"/>
                </a:solidFill>
                <a:ea typeface="Poppins"/>
                <a:cs typeface="Poppins"/>
                <a:sym typeface="Poppins"/>
              </a:rPr>
              <a:t>Grade the Process</a:t>
            </a:r>
            <a:br>
              <a:rPr lang="en-US" b="1">
                <a:solidFill>
                  <a:srgbClr val="009878"/>
                </a:solidFill>
                <a:ea typeface="Poppins"/>
                <a:cs typeface="Poppins"/>
                <a:sym typeface="Poppins"/>
              </a:rPr>
            </a:br>
            <a:r>
              <a:rPr lang="en-US">
                <a:solidFill>
                  <a:prstClr val="black"/>
                </a:solidFill>
                <a:ea typeface="Poppins"/>
                <a:cs typeface="Poppins"/>
                <a:sym typeface="Poppins"/>
              </a:rPr>
              <a:t>Require students to submit their AI conversation logs. Assess their ability to steer, fact-check, and refine the machine's output.</a:t>
            </a:r>
          </a:p>
          <a:p>
            <a:pPr marL="0" lvl="0" indent="0">
              <a:lnSpc>
                <a:spcPct val="100000"/>
              </a:lnSpc>
              <a:spcBef>
                <a:spcPts val="1200"/>
              </a:spcBef>
              <a:buNone/>
              <a:defRPr/>
            </a:pPr>
            <a:r>
              <a:rPr lang="en-US" b="1">
                <a:solidFill>
                  <a:schemeClr val="accent3"/>
                </a:solidFill>
                <a:ea typeface="Poppins"/>
                <a:cs typeface="Poppins"/>
                <a:sym typeface="Poppins"/>
              </a:rPr>
              <a:t>Move from "Teaching AI" to "Teaching with AI"</a:t>
            </a:r>
            <a:br>
              <a:rPr lang="en-US" b="1">
                <a:solidFill>
                  <a:srgbClr val="009878"/>
                </a:solidFill>
                <a:ea typeface="Poppins"/>
                <a:cs typeface="Poppins"/>
                <a:sym typeface="Poppins"/>
              </a:rPr>
            </a:br>
            <a:r>
              <a:rPr lang="en-US">
                <a:solidFill>
                  <a:prstClr val="black"/>
                </a:solidFill>
                <a:ea typeface="Poppins"/>
                <a:cs typeface="Poppins"/>
                <a:sym typeface="Poppins"/>
              </a:rPr>
              <a:t>Don’t make AI a standalone unit. Embed it into existing labs, creative projects, and case studies to demonstrate real-world workflow.</a:t>
            </a:r>
          </a:p>
        </p:txBody>
      </p:sp>
    </p:spTree>
    <p:extLst>
      <p:ext uri="{BB962C8B-B14F-4D97-AF65-F5344CB8AC3E}">
        <p14:creationId xmlns:p14="http://schemas.microsoft.com/office/powerpoint/2010/main" val="231004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44AAD-0BD3-BFB9-71A4-EF49608E3B9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AFA723-2E2C-43CD-687F-AD64E13B5975}"/>
              </a:ext>
            </a:extLst>
          </p:cNvPr>
          <p:cNvSpPr>
            <a:spLocks noGrp="1"/>
          </p:cNvSpPr>
          <p:nvPr>
            <p:ph idx="10"/>
          </p:nvPr>
        </p:nvSpPr>
        <p:spPr>
          <a:xfrm>
            <a:off x="447515" y="1094874"/>
            <a:ext cx="11296970" cy="1130968"/>
          </a:xfrm>
        </p:spPr>
        <p:txBody>
          <a:bodyPr anchor="b">
            <a:noAutofit/>
          </a:bodyPr>
          <a:lstStyle/>
          <a:p>
            <a:pPr marL="0" lvl="0" indent="0">
              <a:lnSpc>
                <a:spcPct val="100000"/>
              </a:lnSpc>
              <a:spcBef>
                <a:spcPts val="600"/>
              </a:spcBef>
              <a:buNone/>
              <a:defRPr/>
            </a:pPr>
            <a:r>
              <a:rPr lang="en-US" b="1">
                <a:solidFill>
                  <a:schemeClr val="accent1"/>
                </a:solidFill>
              </a:rPr>
              <a:t>Balancing AI exploration and learning with secure validation using online proctoring.</a:t>
            </a:r>
          </a:p>
        </p:txBody>
      </p:sp>
      <p:sp>
        <p:nvSpPr>
          <p:cNvPr id="3" name="Title 2">
            <a:extLst>
              <a:ext uri="{FF2B5EF4-FFF2-40B4-BE49-F238E27FC236}">
                <a16:creationId xmlns:a16="http://schemas.microsoft.com/office/drawing/2014/main" id="{B11BEA3A-F3C2-9C72-FE7D-7DA7456F1BE7}"/>
              </a:ext>
            </a:extLst>
          </p:cNvPr>
          <p:cNvSpPr>
            <a:spLocks noGrp="1"/>
          </p:cNvSpPr>
          <p:nvPr>
            <p:ph type="ctrTitle"/>
          </p:nvPr>
        </p:nvSpPr>
        <p:spPr/>
        <p:txBody>
          <a:bodyPr/>
          <a:lstStyle/>
          <a:p>
            <a:r>
              <a:rPr lang="en"/>
              <a:t>Protect the Integrity of Assessments</a:t>
            </a:r>
            <a:endParaRPr lang="en-US"/>
          </a:p>
        </p:txBody>
      </p:sp>
      <p:sp>
        <p:nvSpPr>
          <p:cNvPr id="4" name="Google Shape;484;p78">
            <a:extLst>
              <a:ext uri="{FF2B5EF4-FFF2-40B4-BE49-F238E27FC236}">
                <a16:creationId xmlns:a16="http://schemas.microsoft.com/office/drawing/2014/main" id="{244CA9BA-4A66-593D-BA8C-C430BF320A2F}"/>
              </a:ext>
            </a:extLst>
          </p:cNvPr>
          <p:cNvSpPr/>
          <p:nvPr/>
        </p:nvSpPr>
        <p:spPr>
          <a:xfrm>
            <a:off x="447547" y="2453442"/>
            <a:ext cx="5384811" cy="2523371"/>
          </a:xfrm>
          <a:prstGeom prst="roundRect">
            <a:avLst>
              <a:gd name="adj" fmla="val 16667"/>
            </a:avLst>
          </a:prstGeom>
          <a:solidFill>
            <a:schemeClr val="accent6"/>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3"/>
                </a:solidFill>
                <a:ea typeface="Poppins"/>
                <a:cs typeface="Poppins"/>
                <a:sym typeface="Poppins"/>
              </a:rPr>
              <a:t>Practice vs. Performance Framework</a:t>
            </a:r>
          </a:p>
          <a:p>
            <a:pPr marL="0" lvl="0" indent="0" algn="ctr" rtl="0">
              <a:spcBef>
                <a:spcPts val="0"/>
              </a:spcBef>
              <a:spcAft>
                <a:spcPts val="0"/>
              </a:spcAft>
              <a:buNone/>
            </a:pPr>
            <a:br>
              <a:rPr lang="en" sz="2100" b="1">
                <a:solidFill>
                  <a:schemeClr val="accent3"/>
                </a:solidFill>
                <a:ea typeface="Poppins"/>
                <a:cs typeface="Poppins"/>
                <a:sym typeface="Poppins"/>
              </a:rPr>
            </a:br>
            <a:r>
              <a:rPr lang="en" sz="2100">
                <a:solidFill>
                  <a:schemeClr val="dk1"/>
                </a:solidFill>
                <a:ea typeface="Poppins"/>
                <a:cs typeface="Poppins"/>
                <a:sym typeface="Poppins"/>
              </a:rPr>
              <a:t>Use AI for drafting, simulations, and case analysis and proctored sessions for knowledge checks and competency mastery.</a:t>
            </a:r>
            <a:endParaRPr sz="2100">
              <a:solidFill>
                <a:schemeClr val="dk1"/>
              </a:solidFill>
              <a:ea typeface="Poppins"/>
              <a:cs typeface="Poppins"/>
              <a:sym typeface="Poppins"/>
            </a:endParaRPr>
          </a:p>
        </p:txBody>
      </p:sp>
      <p:sp>
        <p:nvSpPr>
          <p:cNvPr id="5" name="Google Shape;485;p78">
            <a:extLst>
              <a:ext uri="{FF2B5EF4-FFF2-40B4-BE49-F238E27FC236}">
                <a16:creationId xmlns:a16="http://schemas.microsoft.com/office/drawing/2014/main" id="{D055E2C3-81FB-7B18-90B1-85524897AB2E}"/>
              </a:ext>
            </a:extLst>
          </p:cNvPr>
          <p:cNvSpPr/>
          <p:nvPr/>
        </p:nvSpPr>
        <p:spPr>
          <a:xfrm>
            <a:off x="6091928" y="2453442"/>
            <a:ext cx="5384811" cy="2523371"/>
          </a:xfrm>
          <a:prstGeom prst="roundRect">
            <a:avLst>
              <a:gd name="adj" fmla="val 16667"/>
            </a:avLst>
          </a:prstGeom>
          <a:solidFill>
            <a:schemeClr val="accent6"/>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100" b="1">
                <a:solidFill>
                  <a:schemeClr val="accent3"/>
                </a:solidFill>
                <a:ea typeface="Poppins"/>
                <a:cs typeface="Poppins"/>
                <a:sym typeface="Poppins"/>
              </a:rPr>
              <a:t>AI-Powered Authentic Assessments </a:t>
            </a:r>
            <a:br>
              <a:rPr lang="en" sz="2100" b="1">
                <a:solidFill>
                  <a:schemeClr val="accent3"/>
                </a:solidFill>
                <a:ea typeface="Poppins"/>
                <a:cs typeface="Poppins"/>
                <a:sym typeface="Poppins"/>
              </a:rPr>
            </a:br>
            <a:endParaRPr sz="2100" b="1">
              <a:solidFill>
                <a:schemeClr val="accent3"/>
              </a:solidFill>
              <a:ea typeface="Poppins"/>
              <a:cs typeface="Poppins"/>
              <a:sym typeface="Poppins"/>
            </a:endParaRPr>
          </a:p>
          <a:p>
            <a:pPr marL="0" lvl="0" indent="0" algn="ctr" rtl="0">
              <a:spcBef>
                <a:spcPts val="0"/>
              </a:spcBef>
              <a:spcAft>
                <a:spcPts val="0"/>
              </a:spcAft>
              <a:buNone/>
            </a:pPr>
            <a:r>
              <a:rPr lang="en" sz="2100">
                <a:solidFill>
                  <a:schemeClr val="dk1"/>
                </a:solidFill>
                <a:ea typeface="Poppins"/>
                <a:cs typeface="Poppins"/>
                <a:sym typeface="Poppins"/>
              </a:rPr>
              <a:t>Integrate AI into assignments, then use proctored reflection quizzes to verify the student’s actual decision-making and process.</a:t>
            </a:r>
            <a:endParaRPr sz="2100">
              <a:solidFill>
                <a:schemeClr val="dk1"/>
              </a:solidFill>
              <a:ea typeface="Poppins"/>
              <a:cs typeface="Poppins"/>
              <a:sym typeface="Poppins"/>
            </a:endParaRPr>
          </a:p>
          <a:p>
            <a:pPr marL="0" lvl="0" indent="0" algn="ctr" rtl="0">
              <a:spcBef>
                <a:spcPts val="0"/>
              </a:spcBef>
              <a:spcAft>
                <a:spcPts val="0"/>
              </a:spcAft>
              <a:buNone/>
            </a:pPr>
            <a:endParaRPr sz="2100">
              <a:solidFill>
                <a:schemeClr val="dk1"/>
              </a:solidFill>
              <a:ea typeface="Poppins"/>
              <a:cs typeface="Poppins"/>
              <a:sym typeface="Poppins"/>
            </a:endParaRPr>
          </a:p>
        </p:txBody>
      </p:sp>
      <p:sp>
        <p:nvSpPr>
          <p:cNvPr id="6" name="Google Shape;486;p78">
            <a:extLst>
              <a:ext uri="{FF2B5EF4-FFF2-40B4-BE49-F238E27FC236}">
                <a16:creationId xmlns:a16="http://schemas.microsoft.com/office/drawing/2014/main" id="{A5CEB3AC-9E3D-4E3F-3BEF-36376412775A}"/>
              </a:ext>
            </a:extLst>
          </p:cNvPr>
          <p:cNvSpPr/>
          <p:nvPr/>
        </p:nvSpPr>
        <p:spPr>
          <a:xfrm>
            <a:off x="447514" y="5203132"/>
            <a:ext cx="11114062" cy="1082298"/>
          </a:xfrm>
          <a:prstGeom prst="roundRect">
            <a:avLst>
              <a:gd name="adj" fmla="val 16667"/>
            </a:avLst>
          </a:prstGeom>
          <a:solidFill>
            <a:schemeClr val="accent3"/>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ea typeface="Poppins"/>
                <a:cs typeface="Poppins"/>
                <a:sym typeface="Poppins"/>
              </a:rPr>
              <a:t>By securing the environment, we verify genuine learning gains, </a:t>
            </a:r>
            <a:endParaRPr sz="2400">
              <a:solidFill>
                <a:schemeClr val="lt1"/>
              </a:solidFill>
              <a:ea typeface="Poppins"/>
              <a:cs typeface="Poppins"/>
              <a:sym typeface="Poppins"/>
            </a:endParaRPr>
          </a:p>
          <a:p>
            <a:pPr marL="0" lvl="0" indent="0" algn="ctr" rtl="0">
              <a:spcBef>
                <a:spcPts val="0"/>
              </a:spcBef>
              <a:spcAft>
                <a:spcPts val="0"/>
              </a:spcAft>
              <a:buNone/>
            </a:pPr>
            <a:r>
              <a:rPr lang="en" sz="2400">
                <a:solidFill>
                  <a:schemeClr val="lt1"/>
                </a:solidFill>
                <a:ea typeface="Poppins"/>
                <a:cs typeface="Poppins"/>
                <a:sym typeface="Poppins"/>
              </a:rPr>
              <a:t>ensuring the degree remains a trusted signal to industry partners.</a:t>
            </a:r>
            <a:endParaRPr sz="2400">
              <a:solidFill>
                <a:schemeClr val="lt1"/>
              </a:solidFill>
              <a:ea typeface="Poppins"/>
              <a:cs typeface="Poppins"/>
              <a:sym typeface="Poppins"/>
            </a:endParaRPr>
          </a:p>
        </p:txBody>
      </p:sp>
    </p:spTree>
    <p:extLst>
      <p:ext uri="{BB962C8B-B14F-4D97-AF65-F5344CB8AC3E}">
        <p14:creationId xmlns:p14="http://schemas.microsoft.com/office/powerpoint/2010/main" val="110887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7A14E-B321-F3B4-A78F-AFF3E00E47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75D60F0-DA5A-D0D8-BFBB-E516CBE72A88}"/>
              </a:ext>
            </a:extLst>
          </p:cNvPr>
          <p:cNvSpPr>
            <a:spLocks noGrp="1"/>
          </p:cNvSpPr>
          <p:nvPr>
            <p:ph type="ctrTitle"/>
          </p:nvPr>
        </p:nvSpPr>
        <p:spPr/>
        <p:txBody>
          <a:bodyPr/>
          <a:lstStyle/>
          <a:p>
            <a:r>
              <a:rPr lang="en"/>
              <a:t>Detect and Block AI Tools, If Necessary</a:t>
            </a:r>
            <a:endParaRPr lang="en-US"/>
          </a:p>
        </p:txBody>
      </p:sp>
      <p:sp>
        <p:nvSpPr>
          <p:cNvPr id="4" name="Google Shape;484;p78">
            <a:extLst>
              <a:ext uri="{FF2B5EF4-FFF2-40B4-BE49-F238E27FC236}">
                <a16:creationId xmlns:a16="http://schemas.microsoft.com/office/drawing/2014/main" id="{801422EC-27B6-42C3-4334-191F4DE97141}"/>
              </a:ext>
            </a:extLst>
          </p:cNvPr>
          <p:cNvSpPr/>
          <p:nvPr/>
        </p:nvSpPr>
        <p:spPr>
          <a:xfrm>
            <a:off x="447514" y="1616532"/>
            <a:ext cx="5384811" cy="2523371"/>
          </a:xfrm>
          <a:prstGeom prst="roundRect">
            <a:avLst>
              <a:gd name="adj" fmla="val 16667"/>
            </a:avLst>
          </a:prstGeom>
          <a:solidFill>
            <a:schemeClr val="accent6"/>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a:ea typeface="Poppins"/>
                <a:cs typeface="Poppins"/>
                <a:sym typeface="Poppins"/>
              </a:rPr>
              <a:t>If we are asking students to engage with AI, we must have a robust mechanism to ensure that validation remains uniquely human.</a:t>
            </a:r>
          </a:p>
        </p:txBody>
      </p:sp>
      <p:sp>
        <p:nvSpPr>
          <p:cNvPr id="5" name="Google Shape;485;p78">
            <a:extLst>
              <a:ext uri="{FF2B5EF4-FFF2-40B4-BE49-F238E27FC236}">
                <a16:creationId xmlns:a16="http://schemas.microsoft.com/office/drawing/2014/main" id="{8BFF7ACF-96A0-0086-6D6D-683F14979D6A}"/>
              </a:ext>
            </a:extLst>
          </p:cNvPr>
          <p:cNvSpPr/>
          <p:nvPr/>
        </p:nvSpPr>
        <p:spPr>
          <a:xfrm>
            <a:off x="6196723" y="1616532"/>
            <a:ext cx="5384811" cy="2523371"/>
          </a:xfrm>
          <a:prstGeom prst="roundRect">
            <a:avLst>
              <a:gd name="adj" fmla="val 16667"/>
            </a:avLst>
          </a:prstGeom>
          <a:solidFill>
            <a:schemeClr val="accent6"/>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err="1">
                <a:ea typeface="Poppins"/>
                <a:cs typeface="Poppins"/>
                <a:sym typeface="Poppins"/>
              </a:rPr>
              <a:t>Honorlock</a:t>
            </a:r>
            <a:r>
              <a:rPr lang="en-US" sz="2400">
                <a:ea typeface="Poppins"/>
                <a:cs typeface="Poppins"/>
                <a:sym typeface="Poppins"/>
              </a:rPr>
              <a:t> provides a secure environment against AI-powered academic dishonesty by tracking and blocking 15000+ extensions.</a:t>
            </a:r>
          </a:p>
        </p:txBody>
      </p:sp>
      <p:sp>
        <p:nvSpPr>
          <p:cNvPr id="6" name="Google Shape;486;p78">
            <a:extLst>
              <a:ext uri="{FF2B5EF4-FFF2-40B4-BE49-F238E27FC236}">
                <a16:creationId xmlns:a16="http://schemas.microsoft.com/office/drawing/2014/main" id="{C047D19E-79C6-5AF2-C505-392ECB0D6484}"/>
              </a:ext>
            </a:extLst>
          </p:cNvPr>
          <p:cNvSpPr/>
          <p:nvPr/>
        </p:nvSpPr>
        <p:spPr>
          <a:xfrm>
            <a:off x="447514" y="4501241"/>
            <a:ext cx="11167186" cy="1082298"/>
          </a:xfrm>
          <a:prstGeom prst="roundRect">
            <a:avLst>
              <a:gd name="adj" fmla="val 16667"/>
            </a:avLst>
          </a:prstGeom>
          <a:solidFill>
            <a:schemeClr val="accent3"/>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lt1"/>
                </a:solidFill>
                <a:ea typeface="Poppins"/>
                <a:cs typeface="Poppins"/>
                <a:sym typeface="Poppins"/>
              </a:rPr>
              <a:t>If blocking AI is necessary, utilize online proctoring </a:t>
            </a:r>
            <a:br>
              <a:rPr lang="en-US" sz="2400" b="1">
                <a:solidFill>
                  <a:schemeClr val="lt1"/>
                </a:solidFill>
                <a:ea typeface="Poppins"/>
                <a:cs typeface="Poppins"/>
                <a:sym typeface="Poppins"/>
              </a:rPr>
            </a:br>
            <a:r>
              <a:rPr lang="en-US" sz="2400" b="1">
                <a:solidFill>
                  <a:schemeClr val="lt1"/>
                </a:solidFill>
                <a:ea typeface="Poppins"/>
                <a:cs typeface="Poppins"/>
                <a:sym typeface="Poppins"/>
              </a:rPr>
              <a:t>technology to help stay on top of AI trends.</a:t>
            </a:r>
          </a:p>
        </p:txBody>
      </p:sp>
    </p:spTree>
    <p:extLst>
      <p:ext uri="{BB962C8B-B14F-4D97-AF65-F5344CB8AC3E}">
        <p14:creationId xmlns:p14="http://schemas.microsoft.com/office/powerpoint/2010/main" val="3386428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8C70E-DF4E-6957-C0AF-B5C4BA8152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4049F-C26F-5A64-EC38-91CBE20C1CFF}"/>
              </a:ext>
            </a:extLst>
          </p:cNvPr>
          <p:cNvSpPr>
            <a:spLocks noGrp="1"/>
          </p:cNvSpPr>
          <p:nvPr>
            <p:ph type="ctrTitle"/>
          </p:nvPr>
        </p:nvSpPr>
        <p:spPr/>
        <p:txBody>
          <a:bodyPr/>
          <a:lstStyle/>
          <a:p>
            <a:r>
              <a:rPr lang="en"/>
              <a:t>Beyond Adoption: Leading the AI Evolution</a:t>
            </a:r>
            <a:endParaRPr lang="en-US"/>
          </a:p>
        </p:txBody>
      </p:sp>
      <p:sp>
        <p:nvSpPr>
          <p:cNvPr id="4" name="Content Placeholder 3">
            <a:extLst>
              <a:ext uri="{FF2B5EF4-FFF2-40B4-BE49-F238E27FC236}">
                <a16:creationId xmlns:a16="http://schemas.microsoft.com/office/drawing/2014/main" id="{92BAFC83-46C8-4D93-4F25-B200A01B0B14}"/>
              </a:ext>
            </a:extLst>
          </p:cNvPr>
          <p:cNvSpPr>
            <a:spLocks noGrp="1"/>
          </p:cNvSpPr>
          <p:nvPr>
            <p:ph sz="half" idx="1"/>
          </p:nvPr>
        </p:nvSpPr>
        <p:spPr>
          <a:xfrm>
            <a:off x="447514" y="1236687"/>
            <a:ext cx="5323956" cy="5241603"/>
          </a:xfrm>
        </p:spPr>
        <p:txBody>
          <a:bodyPr/>
          <a:lstStyle/>
          <a:p>
            <a:pPr marL="0" lvl="0" indent="0">
              <a:lnSpc>
                <a:spcPct val="100000"/>
              </a:lnSpc>
              <a:spcBef>
                <a:spcPts val="0"/>
              </a:spcBef>
              <a:buNone/>
            </a:pPr>
            <a:r>
              <a:rPr lang="en-US" b="1">
                <a:solidFill>
                  <a:schemeClr val="accent1"/>
                </a:solidFill>
                <a:ea typeface="Poppins"/>
                <a:cs typeface="Poppins"/>
                <a:sym typeface="Poppins"/>
              </a:rPr>
              <a:t>AI is the engine, but human discernment is the driver. </a:t>
            </a:r>
            <a:r>
              <a:rPr lang="en-US">
                <a:ea typeface="Poppins"/>
                <a:cs typeface="Poppins"/>
                <a:sym typeface="Poppins"/>
              </a:rPr>
              <a:t>By securing our assessments and syncing with industry, we don’t just teach students how to use AI, we teach them how to lead it.</a:t>
            </a:r>
          </a:p>
        </p:txBody>
      </p:sp>
      <p:sp>
        <p:nvSpPr>
          <p:cNvPr id="5" name="Content Placeholder 4">
            <a:extLst>
              <a:ext uri="{FF2B5EF4-FFF2-40B4-BE49-F238E27FC236}">
                <a16:creationId xmlns:a16="http://schemas.microsoft.com/office/drawing/2014/main" id="{81B74CC3-2240-5910-BBBA-5DF805EC03CD}"/>
              </a:ext>
            </a:extLst>
          </p:cNvPr>
          <p:cNvSpPr>
            <a:spLocks noGrp="1"/>
          </p:cNvSpPr>
          <p:nvPr>
            <p:ph sz="half" idx="10"/>
          </p:nvPr>
        </p:nvSpPr>
        <p:spPr>
          <a:xfrm>
            <a:off x="6276814" y="1236687"/>
            <a:ext cx="5718873" cy="5241603"/>
          </a:xfrm>
        </p:spPr>
        <p:txBody>
          <a:bodyPr>
            <a:noAutofit/>
          </a:bodyPr>
          <a:lstStyle/>
          <a:p>
            <a:pPr marL="0" lvl="0" indent="0">
              <a:lnSpc>
                <a:spcPct val="100000"/>
              </a:lnSpc>
              <a:buNone/>
            </a:pPr>
            <a:r>
              <a:rPr lang="en-US" b="1">
                <a:solidFill>
                  <a:schemeClr val="accent5"/>
                </a:solidFill>
                <a:ea typeface="Poppins"/>
                <a:cs typeface="Poppins"/>
                <a:sym typeface="Poppins"/>
              </a:rPr>
              <a:t>Integrate: </a:t>
            </a:r>
            <a:r>
              <a:rPr lang="en-US">
                <a:solidFill>
                  <a:schemeClr val="lt1"/>
                </a:solidFill>
                <a:ea typeface="Poppins"/>
                <a:cs typeface="Poppins"/>
                <a:sym typeface="Poppins"/>
              </a:rPr>
              <a:t>Break the silos to build a cross-functional AI ecosystem.</a:t>
            </a:r>
            <a:endParaRPr lang="en-US" b="1">
              <a:solidFill>
                <a:schemeClr val="lt1"/>
              </a:solidFill>
              <a:ea typeface="Poppins"/>
              <a:cs typeface="Poppins"/>
              <a:sym typeface="Poppins"/>
            </a:endParaRPr>
          </a:p>
          <a:p>
            <a:pPr marL="0" lvl="0" indent="0">
              <a:lnSpc>
                <a:spcPct val="100000"/>
              </a:lnSpc>
              <a:buNone/>
            </a:pPr>
            <a:r>
              <a:rPr lang="en-US" b="1">
                <a:solidFill>
                  <a:schemeClr val="accent5"/>
                </a:solidFill>
                <a:ea typeface="Poppins"/>
                <a:cs typeface="Poppins"/>
                <a:sym typeface="Poppins"/>
              </a:rPr>
              <a:t>Iterate: </a:t>
            </a:r>
            <a:r>
              <a:rPr lang="en-US">
                <a:solidFill>
                  <a:schemeClr val="lt1"/>
                </a:solidFill>
                <a:ea typeface="Poppins"/>
                <a:cs typeface="Poppins"/>
                <a:sym typeface="Poppins"/>
              </a:rPr>
              <a:t>Move from static policies to dynamic, living governance.</a:t>
            </a:r>
            <a:endParaRPr lang="en-US" b="1">
              <a:solidFill>
                <a:schemeClr val="lt1"/>
              </a:solidFill>
              <a:ea typeface="Poppins"/>
              <a:cs typeface="Poppins"/>
              <a:sym typeface="Poppins"/>
            </a:endParaRPr>
          </a:p>
          <a:p>
            <a:pPr marL="0" lvl="0" indent="0">
              <a:lnSpc>
                <a:spcPct val="100000"/>
              </a:lnSpc>
              <a:buNone/>
            </a:pPr>
            <a:r>
              <a:rPr lang="en-US" b="1">
                <a:solidFill>
                  <a:schemeClr val="accent5"/>
                </a:solidFill>
                <a:ea typeface="Poppins"/>
                <a:cs typeface="Poppins"/>
                <a:sym typeface="Poppins"/>
              </a:rPr>
              <a:t>Validate: </a:t>
            </a:r>
            <a:r>
              <a:rPr lang="en-US">
                <a:solidFill>
                  <a:schemeClr val="lt1"/>
                </a:solidFill>
                <a:ea typeface="Poppins"/>
                <a:cs typeface="Poppins"/>
                <a:sym typeface="Poppins"/>
              </a:rPr>
              <a:t>Pair AI-powered pedagogy with secure, trusted integrity.</a:t>
            </a:r>
          </a:p>
          <a:p>
            <a:pPr marL="0" lvl="0" indent="0">
              <a:lnSpc>
                <a:spcPct val="100000"/>
              </a:lnSpc>
              <a:buNone/>
            </a:pPr>
            <a:r>
              <a:rPr lang="en-US" b="1">
                <a:solidFill>
                  <a:schemeClr val="accent5"/>
                </a:solidFill>
                <a:ea typeface="Poppins"/>
                <a:cs typeface="Poppins"/>
                <a:sym typeface="Poppins"/>
              </a:rPr>
              <a:t>Align: </a:t>
            </a:r>
            <a:r>
              <a:rPr lang="en-US">
                <a:solidFill>
                  <a:schemeClr val="lt1"/>
                </a:solidFill>
                <a:ea typeface="Poppins"/>
                <a:cs typeface="Poppins"/>
                <a:sym typeface="Poppins"/>
              </a:rPr>
              <a:t>Ensure graduates carry the unique human skills industry demands.</a:t>
            </a:r>
          </a:p>
        </p:txBody>
      </p:sp>
    </p:spTree>
    <p:extLst>
      <p:ext uri="{BB962C8B-B14F-4D97-AF65-F5344CB8AC3E}">
        <p14:creationId xmlns:p14="http://schemas.microsoft.com/office/powerpoint/2010/main" val="142076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9BABDB5-58CD-F1DA-8A76-2A601CB5E7C5}"/>
            </a:ext>
          </a:extLst>
        </p:cNvPr>
        <p:cNvGrpSpPr/>
        <p:nvPr/>
      </p:nvGrpSpPr>
      <p:grpSpPr>
        <a:xfrm>
          <a:off x="0" y="0"/>
          <a:ext cx="0" cy="0"/>
          <a:chOff x="0" y="0"/>
          <a:chExt cx="0" cy="0"/>
        </a:xfrm>
      </p:grpSpPr>
      <p:sp>
        <p:nvSpPr>
          <p:cNvPr id="32" name="Freeform 6">
            <a:extLst>
              <a:ext uri="{FF2B5EF4-FFF2-40B4-BE49-F238E27FC236}">
                <a16:creationId xmlns:a16="http://schemas.microsoft.com/office/drawing/2014/main" id="{ECE910C7-F784-911E-527D-28CA9D680F9E}"/>
              </a:ext>
              <a:ext uri="{C183D7F6-B498-43B3-948B-1728B52AA6E4}">
                <adec:decorative xmlns:adec="http://schemas.microsoft.com/office/drawing/2017/decorative" val="1"/>
              </a:ext>
            </a:extLst>
          </p:cNvPr>
          <p:cNvSpPr>
            <a:spLocks noChangeAspect="1"/>
          </p:cNvSpPr>
          <p:nvPr/>
        </p:nvSpPr>
        <p:spPr>
          <a:xfrm>
            <a:off x="9457430" y="-914400"/>
            <a:ext cx="3569792" cy="3657600"/>
          </a:xfrm>
          <a:custGeom>
            <a:avLst/>
            <a:gdLst/>
            <a:ahLst/>
            <a:cxnLst/>
            <a:rect l="l" t="t" r="r" b="b"/>
            <a:pathLst>
              <a:path w="5166903" h="5293996">
                <a:moveTo>
                  <a:pt x="0" y="0"/>
                </a:moveTo>
                <a:lnTo>
                  <a:pt x="5166903" y="0"/>
                </a:lnTo>
                <a:lnTo>
                  <a:pt x="5166903" y="5293996"/>
                </a:lnTo>
                <a:lnTo>
                  <a:pt x="0" y="5293996"/>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3" name="Freeform 9">
            <a:extLst>
              <a:ext uri="{FF2B5EF4-FFF2-40B4-BE49-F238E27FC236}">
                <a16:creationId xmlns:a16="http://schemas.microsoft.com/office/drawing/2014/main" id="{DA7ED44F-8EAE-F112-25F3-621D5BDAB4D9}"/>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4" name="Freeform 11">
            <a:extLst>
              <a:ext uri="{FF2B5EF4-FFF2-40B4-BE49-F238E27FC236}">
                <a16:creationId xmlns:a16="http://schemas.microsoft.com/office/drawing/2014/main" id="{D1999EDB-707A-76D3-385A-AF8604C404B9}"/>
              </a:ext>
              <a:ext uri="{C183D7F6-B498-43B3-948B-1728B52AA6E4}">
                <adec:decorative xmlns:adec="http://schemas.microsoft.com/office/drawing/2017/decorative" val="1"/>
              </a:ext>
            </a:extLst>
          </p:cNvPr>
          <p:cNvSpPr>
            <a:spLocks noChangeAspect="1"/>
          </p:cNvSpPr>
          <p:nvPr/>
        </p:nvSpPr>
        <p:spPr>
          <a:xfrm>
            <a:off x="5311856" y="5886572"/>
            <a:ext cx="2231120" cy="2286000"/>
          </a:xfrm>
          <a:custGeom>
            <a:avLst/>
            <a:gdLst/>
            <a:ahLst/>
            <a:cxnLst/>
            <a:rect l="l" t="t" r="r" b="b"/>
            <a:pathLst>
              <a:path w="3545426" h="3632635">
                <a:moveTo>
                  <a:pt x="0" y="0"/>
                </a:moveTo>
                <a:lnTo>
                  <a:pt x="3545427" y="0"/>
                </a:lnTo>
                <a:lnTo>
                  <a:pt x="3545427" y="3632635"/>
                </a:lnTo>
                <a:lnTo>
                  <a:pt x="0" y="3632635"/>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5" name="Freeform 12">
            <a:extLst>
              <a:ext uri="{FF2B5EF4-FFF2-40B4-BE49-F238E27FC236}">
                <a16:creationId xmlns:a16="http://schemas.microsoft.com/office/drawing/2014/main" id="{88522094-AFB7-E927-F423-9C9C17118C5F}"/>
              </a:ext>
              <a:ext uri="{C183D7F6-B498-43B3-948B-1728B52AA6E4}">
                <adec:decorative xmlns:adec="http://schemas.microsoft.com/office/drawing/2017/decorative" val="1"/>
              </a:ext>
            </a:extLst>
          </p:cNvPr>
          <p:cNvSpPr>
            <a:spLocks noChangeAspect="1"/>
          </p:cNvSpPr>
          <p:nvPr/>
        </p:nvSpPr>
        <p:spPr>
          <a:xfrm>
            <a:off x="3542380" y="-914400"/>
            <a:ext cx="1784896" cy="1828800"/>
          </a:xfrm>
          <a:custGeom>
            <a:avLst/>
            <a:gdLst/>
            <a:ahLst/>
            <a:cxnLst/>
            <a:rect l="l" t="t" r="r" b="b"/>
            <a:pathLst>
              <a:path w="2754109" h="2821853">
                <a:moveTo>
                  <a:pt x="0" y="0"/>
                </a:moveTo>
                <a:lnTo>
                  <a:pt x="2754108" y="0"/>
                </a:lnTo>
                <a:lnTo>
                  <a:pt x="2754108" y="2821853"/>
                </a:lnTo>
                <a:lnTo>
                  <a:pt x="0" y="2821853"/>
                </a:lnTo>
                <a:lnTo>
                  <a:pt x="0" y="0"/>
                </a:lnTo>
                <a:close/>
              </a:path>
            </a:pathLst>
          </a:custGeom>
          <a:blipFill>
            <a:blip r:embed="rId7"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6" name="Freeform 13">
            <a:extLst>
              <a:ext uri="{FF2B5EF4-FFF2-40B4-BE49-F238E27FC236}">
                <a16:creationId xmlns:a16="http://schemas.microsoft.com/office/drawing/2014/main" id="{1AB9AEC5-C60F-96B3-06FF-4B4041904686}"/>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5E4E0548-A70C-A9C9-114B-28116306B37C}"/>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2F34A42F-FCDC-8F10-09B1-1E248AA52EA5}"/>
              </a:ex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9" name="AutoShape 2">
            <a:extLst>
              <a:ext uri="{FF2B5EF4-FFF2-40B4-BE49-F238E27FC236}">
                <a16:creationId xmlns:a16="http://schemas.microsoft.com/office/drawing/2014/main" id="{6B7E386E-D54D-39BE-79AF-0B7B15984562}"/>
              </a:ext>
              <a:ext uri="{C183D7F6-B498-43B3-948B-1728B52AA6E4}">
                <adec:decorative xmlns:adec="http://schemas.microsoft.com/office/drawing/2017/decorative" val="1"/>
              </a:ext>
            </a:extLst>
          </p:cNvPr>
          <p:cNvSpPr/>
          <p:nvPr/>
        </p:nvSpPr>
        <p:spPr>
          <a:xfrm>
            <a:off x="-1" y="1"/>
            <a:ext cx="12296275" cy="867274"/>
          </a:xfrm>
          <a:prstGeom prst="rect">
            <a:avLst/>
          </a:prstGeom>
          <a:solidFill>
            <a:schemeClr val="tx2"/>
          </a:solidFill>
        </p:spPr>
        <p:txBody>
          <a:bodyPr/>
          <a:lstStyle/>
          <a:p>
            <a:endParaRPr lang="en-US"/>
          </a:p>
        </p:txBody>
      </p:sp>
      <p:sp>
        <p:nvSpPr>
          <p:cNvPr id="8" name="Title 1">
            <a:extLst>
              <a:ext uri="{FF2B5EF4-FFF2-40B4-BE49-F238E27FC236}">
                <a16:creationId xmlns:a16="http://schemas.microsoft.com/office/drawing/2014/main" id="{8C03011D-2174-FBB5-B9E7-1A168AB8B866}"/>
              </a:ext>
            </a:extLst>
          </p:cNvPr>
          <p:cNvSpPr txBox="1">
            <a:spLocks noGrp="1"/>
          </p:cNvSpPr>
          <p:nvPr>
            <p:ph type="title" idx="4294967295"/>
          </p:nvPr>
        </p:nvSpPr>
        <p:spPr>
          <a:xfrm>
            <a:off x="313997" y="71189"/>
            <a:ext cx="11296971" cy="7960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Oswald" panose="00000500000000000000" pitchFamily="2" charset="0"/>
                <a:ea typeface="+mj-ea"/>
                <a:cs typeface="+mj-cs"/>
              </a:rPr>
              <a:t>Welcome!</a:t>
            </a:r>
          </a:p>
        </p:txBody>
      </p:sp>
      <p:grpSp>
        <p:nvGrpSpPr>
          <p:cNvPr id="42" name="Group 8" descr="photo of Megan Raymond">
            <a:extLst>
              <a:ext uri="{FF2B5EF4-FFF2-40B4-BE49-F238E27FC236}">
                <a16:creationId xmlns:a16="http://schemas.microsoft.com/office/drawing/2014/main" id="{D3509765-D54D-77B4-2997-892EE60AF550}"/>
              </a:ext>
            </a:extLst>
          </p:cNvPr>
          <p:cNvGrpSpPr>
            <a:grpSpLocks noChangeAspect="1"/>
          </p:cNvGrpSpPr>
          <p:nvPr/>
        </p:nvGrpSpPr>
        <p:grpSpPr>
          <a:xfrm>
            <a:off x="880151" y="1315002"/>
            <a:ext cx="3982302" cy="3359818"/>
            <a:chOff x="0" y="0"/>
            <a:chExt cx="7496076" cy="6324346"/>
          </a:xfrm>
        </p:grpSpPr>
        <p:pic>
          <p:nvPicPr>
            <p:cNvPr id="43" name="Picture 9">
              <a:extLst>
                <a:ext uri="{FF2B5EF4-FFF2-40B4-BE49-F238E27FC236}">
                  <a16:creationId xmlns:a16="http://schemas.microsoft.com/office/drawing/2014/main" id="{5BC54E62-5F12-2BC1-C6BD-FBA21606FAE1}"/>
                </a:ext>
              </a:extLst>
            </p:cNvPr>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a:xfrm>
              <a:off x="0" y="0"/>
              <a:ext cx="7496076" cy="6324346"/>
            </a:xfrm>
            <a:prstGeom prst="rect">
              <a:avLst/>
            </a:prstGeom>
          </p:spPr>
        </p:pic>
      </p:grpSp>
      <p:sp>
        <p:nvSpPr>
          <p:cNvPr id="47" name="Freeform 3">
            <a:extLst>
              <a:ext uri="{FF2B5EF4-FFF2-40B4-BE49-F238E27FC236}">
                <a16:creationId xmlns:a16="http://schemas.microsoft.com/office/drawing/2014/main" id="{36A0A29E-9D6D-3F60-A483-35AE2A65369E}"/>
              </a:ext>
              <a:ext uri="{C183D7F6-B498-43B3-948B-1728B52AA6E4}">
                <adec:decorative xmlns:adec="http://schemas.microsoft.com/office/drawing/2017/decorative" val="1"/>
              </a:ext>
            </a:extLst>
          </p:cNvPr>
          <p:cNvSpPr/>
          <p:nvPr/>
        </p:nvSpPr>
        <p:spPr>
          <a:xfrm rot="-5400000">
            <a:off x="860430" y="5048224"/>
            <a:ext cx="895840" cy="2433376"/>
          </a:xfrm>
          <a:custGeom>
            <a:avLst/>
            <a:gdLst/>
            <a:ahLst/>
            <a:cxnLst/>
            <a:rect l="l" t="t" r="r" b="b"/>
            <a:pathLst>
              <a:path w="1075454" h="2731311">
                <a:moveTo>
                  <a:pt x="0" y="0"/>
                </a:moveTo>
                <a:lnTo>
                  <a:pt x="1075454" y="0"/>
                </a:lnTo>
                <a:lnTo>
                  <a:pt x="1075454" y="2731311"/>
                </a:lnTo>
                <a:lnTo>
                  <a:pt x="0" y="273131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44" name="Group 13">
            <a:extLst>
              <a:ext uri="{FF2B5EF4-FFF2-40B4-BE49-F238E27FC236}">
                <a16:creationId xmlns:a16="http://schemas.microsoft.com/office/drawing/2014/main" id="{496E02AF-A731-8914-FE7C-8F668969F95E}"/>
              </a:ext>
              <a:ext uri="{C183D7F6-B498-43B3-948B-1728B52AA6E4}">
                <adec:decorative xmlns:adec="http://schemas.microsoft.com/office/drawing/2017/decorative" val="1"/>
              </a:ext>
            </a:extLst>
          </p:cNvPr>
          <p:cNvGrpSpPr>
            <a:grpSpLocks/>
          </p:cNvGrpSpPr>
          <p:nvPr/>
        </p:nvGrpSpPr>
        <p:grpSpPr>
          <a:xfrm>
            <a:off x="313997" y="4670901"/>
            <a:ext cx="4587507" cy="1760097"/>
            <a:chOff x="0" y="0"/>
            <a:chExt cx="11819487" cy="4055848"/>
          </a:xfrm>
          <a:solidFill>
            <a:schemeClr val="bg1"/>
          </a:solidFill>
        </p:grpSpPr>
        <p:sp>
          <p:nvSpPr>
            <p:cNvPr id="45" name="Freeform 14">
              <a:extLst>
                <a:ext uri="{FF2B5EF4-FFF2-40B4-BE49-F238E27FC236}">
                  <a16:creationId xmlns:a16="http://schemas.microsoft.com/office/drawing/2014/main" id="{77F51987-9C03-A786-4E58-92ADF2EE4FD3}"/>
                </a:ext>
              </a:extLst>
            </p:cNvPr>
            <p:cNvSpPr/>
            <p:nvPr/>
          </p:nvSpPr>
          <p:spPr>
            <a:xfrm>
              <a:off x="0" y="0"/>
              <a:ext cx="11819487" cy="4055848"/>
            </a:xfrm>
            <a:custGeom>
              <a:avLst/>
              <a:gdLst/>
              <a:ahLst/>
              <a:cxnLst/>
              <a:rect l="l" t="t" r="r" b="b"/>
              <a:pathLst>
                <a:path w="11819487" h="4055848">
                  <a:moveTo>
                    <a:pt x="11695027" y="4055848"/>
                  </a:moveTo>
                  <a:lnTo>
                    <a:pt x="124460" y="4055848"/>
                  </a:lnTo>
                  <a:cubicBezTo>
                    <a:pt x="55880" y="4055848"/>
                    <a:pt x="0" y="3999968"/>
                    <a:pt x="0" y="3931388"/>
                  </a:cubicBezTo>
                  <a:lnTo>
                    <a:pt x="0" y="124460"/>
                  </a:lnTo>
                  <a:cubicBezTo>
                    <a:pt x="0" y="55880"/>
                    <a:pt x="55880" y="0"/>
                    <a:pt x="124460" y="0"/>
                  </a:cubicBezTo>
                  <a:lnTo>
                    <a:pt x="11695027" y="0"/>
                  </a:lnTo>
                  <a:cubicBezTo>
                    <a:pt x="11763608" y="0"/>
                    <a:pt x="11819487" y="55880"/>
                    <a:pt x="11819487" y="124460"/>
                  </a:cubicBezTo>
                  <a:lnTo>
                    <a:pt x="11819487" y="3931388"/>
                  </a:lnTo>
                  <a:cubicBezTo>
                    <a:pt x="11819487" y="3999968"/>
                    <a:pt x="11763608" y="4055848"/>
                    <a:pt x="11695027" y="4055848"/>
                  </a:cubicBezTo>
                  <a:close/>
                </a:path>
              </a:pathLst>
            </a:custGeom>
            <a:grpFill/>
          </p:spPr>
          <p:txBody>
            <a:bodyPr/>
            <a:lstStyle/>
            <a:p>
              <a:endParaRPr lang="en-US" sz="1200"/>
            </a:p>
          </p:txBody>
        </p:sp>
      </p:grpSp>
      <p:sp>
        <p:nvSpPr>
          <p:cNvPr id="46" name="TextBox 12">
            <a:extLst>
              <a:ext uri="{FF2B5EF4-FFF2-40B4-BE49-F238E27FC236}">
                <a16:creationId xmlns:a16="http://schemas.microsoft.com/office/drawing/2014/main" id="{AF59ACDA-4786-03BE-BFFF-161AB372C479}"/>
              </a:ext>
            </a:extLst>
          </p:cNvPr>
          <p:cNvSpPr txBox="1"/>
          <p:nvPr/>
        </p:nvSpPr>
        <p:spPr>
          <a:xfrm>
            <a:off x="181296" y="4809720"/>
            <a:ext cx="4852907" cy="1482457"/>
          </a:xfrm>
          <a:prstGeom prst="rect">
            <a:avLst/>
          </a:prstGeom>
        </p:spPr>
        <p:txBody>
          <a:bodyPr wrap="square" lIns="0" tIns="0" rIns="0" bIns="0" rtlCol="0" anchor="t">
            <a:spAutoFit/>
          </a:bodyPr>
          <a:lstStyle/>
          <a:p>
            <a:pPr algn="ctr">
              <a:spcAft>
                <a:spcPts val="600"/>
              </a:spcAft>
            </a:pPr>
            <a:r>
              <a:rPr lang="en-US" sz="2200" b="1">
                <a:solidFill>
                  <a:srgbClr val="000000"/>
                </a:solidFill>
              </a:rPr>
              <a:t>Megan Raymond</a:t>
            </a:r>
          </a:p>
          <a:p>
            <a:pPr algn="ctr">
              <a:spcAft>
                <a:spcPts val="400"/>
              </a:spcAft>
            </a:pPr>
            <a:r>
              <a:rPr lang="en-US" sz="2200">
                <a:solidFill>
                  <a:srgbClr val="000000"/>
                </a:solidFill>
              </a:rPr>
              <a:t>Senior Director, Membership and Programs, WCET</a:t>
            </a:r>
          </a:p>
          <a:p>
            <a:pPr algn="ctr">
              <a:spcAft>
                <a:spcPts val="400"/>
              </a:spcAft>
            </a:pPr>
            <a:r>
              <a:rPr lang="en-US" sz="2200">
                <a:solidFill>
                  <a:srgbClr val="000000"/>
                </a:solidFill>
                <a:hlinkClick r:id="rId15"/>
              </a:rPr>
              <a:t>mraymond@wiche.edu</a:t>
            </a:r>
            <a:r>
              <a:rPr lang="en-US" sz="2200">
                <a:solidFill>
                  <a:srgbClr val="000000"/>
                </a:solidFill>
              </a:rPr>
              <a:t> </a:t>
            </a:r>
          </a:p>
        </p:txBody>
      </p:sp>
      <p:sp>
        <p:nvSpPr>
          <p:cNvPr id="3" name="Content Placeholder 2">
            <a:extLst>
              <a:ext uri="{FF2B5EF4-FFF2-40B4-BE49-F238E27FC236}">
                <a16:creationId xmlns:a16="http://schemas.microsoft.com/office/drawing/2014/main" id="{4E1F4F07-E009-57D8-FF28-B0E252567757}"/>
              </a:ext>
            </a:extLst>
          </p:cNvPr>
          <p:cNvSpPr txBox="1">
            <a:spLocks/>
          </p:cNvSpPr>
          <p:nvPr/>
        </p:nvSpPr>
        <p:spPr>
          <a:xfrm>
            <a:off x="6145682" y="1907738"/>
            <a:ext cx="5512918" cy="5021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Slides can be downloaded via the link in chat. </a:t>
            </a:r>
          </a:p>
          <a:p>
            <a:r>
              <a:rPr lang="en-US" dirty="0"/>
              <a:t>Please use the Question box for questions and Chat for other information exchange.</a:t>
            </a:r>
          </a:p>
          <a:p>
            <a:r>
              <a:rPr lang="en-US" dirty="0"/>
              <a:t>Slides, recording, and shared resources will be emailed to attendees.</a:t>
            </a:r>
          </a:p>
        </p:txBody>
      </p:sp>
    </p:spTree>
    <p:extLst>
      <p:ext uri="{BB962C8B-B14F-4D97-AF65-F5344CB8AC3E}">
        <p14:creationId xmlns:p14="http://schemas.microsoft.com/office/powerpoint/2010/main" val="3900658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AutoShape 4">
            <a:extLst>
              <a:ext uri="{FF2B5EF4-FFF2-40B4-BE49-F238E27FC236}">
                <a16:creationId xmlns:a16="http://schemas.microsoft.com/office/drawing/2014/main" id="{155BB7C2-72A6-2463-0A76-8885132CE952}"/>
              </a:ext>
              <a:ext uri="{C183D7F6-B498-43B3-948B-1728B52AA6E4}">
                <adec:decorative xmlns:adec="http://schemas.microsoft.com/office/drawing/2017/decorative" val="1"/>
              </a:ext>
            </a:extLst>
          </p:cNvPr>
          <p:cNvSpPr/>
          <p:nvPr/>
        </p:nvSpPr>
        <p:spPr>
          <a:xfrm>
            <a:off x="-1" y="-499986"/>
            <a:ext cx="5440323" cy="7474224"/>
          </a:xfrm>
          <a:prstGeom prst="rect">
            <a:avLst/>
          </a:prstGeom>
          <a:solidFill>
            <a:schemeClr val="accent6"/>
          </a:solidFill>
        </p:spPr>
        <p:txBody>
          <a:bodyPr/>
          <a:lstStyle/>
          <a:p>
            <a:endParaRPr lang="en-US"/>
          </a:p>
        </p:txBody>
      </p:sp>
      <p:grpSp>
        <p:nvGrpSpPr>
          <p:cNvPr id="15" name="Group 14">
            <a:extLst>
              <a:ext uri="{FF2B5EF4-FFF2-40B4-BE49-F238E27FC236}">
                <a16:creationId xmlns:a16="http://schemas.microsoft.com/office/drawing/2014/main" id="{1EFD1B4D-5769-AE37-08A3-736970436156}"/>
              </a:ext>
              <a:ext uri="{C183D7F6-B498-43B3-948B-1728B52AA6E4}">
                <adec:decorative xmlns:adec="http://schemas.microsoft.com/office/drawing/2017/decorative" val="1"/>
              </a:ext>
            </a:extLst>
          </p:cNvPr>
          <p:cNvGrpSpPr/>
          <p:nvPr/>
        </p:nvGrpSpPr>
        <p:grpSpPr>
          <a:xfrm>
            <a:off x="407670" y="457200"/>
            <a:ext cx="182880" cy="786974"/>
            <a:chOff x="17161731" y="769620"/>
            <a:chExt cx="182880" cy="786974"/>
          </a:xfrm>
          <a:solidFill>
            <a:schemeClr val="accent3"/>
          </a:solidFill>
        </p:grpSpPr>
        <p:sp>
          <p:nvSpPr>
            <p:cNvPr id="16" name="Oval 15">
              <a:extLst>
                <a:ext uri="{FF2B5EF4-FFF2-40B4-BE49-F238E27FC236}">
                  <a16:creationId xmlns:a16="http://schemas.microsoft.com/office/drawing/2014/main" id="{C8CC1D15-7CDD-450E-B9A0-1DCB8065FD10}"/>
                </a:ext>
              </a:extLst>
            </p:cNvPr>
            <p:cNvSpPr/>
            <p:nvPr/>
          </p:nvSpPr>
          <p:spPr>
            <a:xfrm>
              <a:off x="17161731" y="769620"/>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D2A2B1E-3280-81D4-5BB8-659D34FA9C44}"/>
                </a:ext>
              </a:extLst>
            </p:cNvPr>
            <p:cNvSpPr/>
            <p:nvPr/>
          </p:nvSpPr>
          <p:spPr>
            <a:xfrm>
              <a:off x="17161731" y="1069142"/>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E20D45A-8237-536D-807B-85F49438D77F}"/>
                </a:ext>
              </a:extLst>
            </p:cNvPr>
            <p:cNvSpPr/>
            <p:nvPr/>
          </p:nvSpPr>
          <p:spPr>
            <a:xfrm>
              <a:off x="17161731" y="1373714"/>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utoShape 8">
            <a:extLst>
              <a:ext uri="{FF2B5EF4-FFF2-40B4-BE49-F238E27FC236}">
                <a16:creationId xmlns:a16="http://schemas.microsoft.com/office/drawing/2014/main" id="{17CE1AC2-CAD3-C8E0-6D1B-573FFF6AE2F8}"/>
              </a:ext>
              <a:ext uri="{C183D7F6-B498-43B3-948B-1728B52AA6E4}">
                <adec:decorative xmlns:adec="http://schemas.microsoft.com/office/drawing/2017/decorative" val="1"/>
              </a:ext>
            </a:extLst>
          </p:cNvPr>
          <p:cNvSpPr/>
          <p:nvPr/>
        </p:nvSpPr>
        <p:spPr>
          <a:xfrm rot="16200000">
            <a:off x="-1786890" y="4142735"/>
            <a:ext cx="4572000" cy="0"/>
          </a:xfrm>
          <a:prstGeom prst="line">
            <a:avLst/>
          </a:prstGeom>
          <a:solidFill>
            <a:schemeClr val="accent2"/>
          </a:solidFill>
          <a:ln w="28575" cap="rnd">
            <a:solidFill>
              <a:schemeClr val="accent3"/>
            </a:solidFill>
            <a:prstDash val="solid"/>
            <a:headEnd type="none" w="sm" len="sm"/>
            <a:tailEnd type="none" w="sm" len="sm"/>
          </a:ln>
        </p:spPr>
        <p:txBody>
          <a:bodyPr/>
          <a:lstStyle/>
          <a:p>
            <a:endParaRPr lang="en-US"/>
          </a:p>
        </p:txBody>
      </p:sp>
      <p:sp>
        <p:nvSpPr>
          <p:cNvPr id="10" name="Title 9">
            <a:extLst>
              <a:ext uri="{FF2B5EF4-FFF2-40B4-BE49-F238E27FC236}">
                <a16:creationId xmlns:a16="http://schemas.microsoft.com/office/drawing/2014/main" id="{825B6289-64FB-5E7F-4DE1-D058D651203E}"/>
              </a:ext>
            </a:extLst>
          </p:cNvPr>
          <p:cNvSpPr>
            <a:spLocks noGrp="1"/>
          </p:cNvSpPr>
          <p:nvPr>
            <p:ph type="title" idx="4294967295"/>
          </p:nvPr>
        </p:nvSpPr>
        <p:spPr>
          <a:xfrm>
            <a:off x="852407" y="1856735"/>
            <a:ext cx="3932238" cy="3235069"/>
          </a:xfrm>
        </p:spPr>
        <p:txBody>
          <a:bodyPr anchor="t">
            <a:normAutofit/>
          </a:bodyPr>
          <a:lstStyle/>
          <a:p>
            <a:r>
              <a:rPr lang="en-US" sz="5400"/>
              <a:t>Essential Tools to Streamline AI Adoption</a:t>
            </a:r>
          </a:p>
        </p:txBody>
      </p:sp>
      <p:pic>
        <p:nvPicPr>
          <p:cNvPr id="21" name="Google Shape;515;p81" descr="QR code that links to the AI Education Policy, Guideline, and Practice Ecosystem Framework Report">
            <a:extLst>
              <a:ext uri="{FF2B5EF4-FFF2-40B4-BE49-F238E27FC236}">
                <a16:creationId xmlns:a16="http://schemas.microsoft.com/office/drawing/2014/main" id="{FC423495-7822-894B-FE9D-7F46A349167E}"/>
              </a:ext>
            </a:extLst>
          </p:cNvPr>
          <p:cNvPicPr preferRelativeResize="0">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6109388" y="1371149"/>
            <a:ext cx="2103120" cy="2103120"/>
          </a:xfrm>
          <a:prstGeom prst="rect">
            <a:avLst/>
          </a:prstGeom>
          <a:noFill/>
          <a:ln>
            <a:noFill/>
          </a:ln>
        </p:spPr>
      </p:pic>
      <p:sp>
        <p:nvSpPr>
          <p:cNvPr id="19" name="Google Shape;513;p81">
            <a:extLst>
              <a:ext uri="{FF2B5EF4-FFF2-40B4-BE49-F238E27FC236}">
                <a16:creationId xmlns:a16="http://schemas.microsoft.com/office/drawing/2014/main" id="{B1A0D0EB-CABB-E907-1AE6-ED764C9BEB4C}"/>
              </a:ext>
            </a:extLst>
          </p:cNvPr>
          <p:cNvSpPr txBox="1"/>
          <p:nvPr/>
        </p:nvSpPr>
        <p:spPr>
          <a:xfrm>
            <a:off x="5550259" y="3696385"/>
            <a:ext cx="3221379" cy="18466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u="sng">
                <a:solidFill>
                  <a:schemeClr val="accent2"/>
                </a:solidFill>
                <a:ea typeface="Poppins"/>
                <a:cs typeface="Poppins"/>
                <a:sym typeface="Poppins"/>
                <a:hlinkClick r:id="rId4"/>
              </a:rPr>
              <a:t>Download the Ecosystem Framework</a:t>
            </a:r>
            <a:endParaRPr b="1">
              <a:solidFill>
                <a:schemeClr val="accent2"/>
              </a:solidFill>
              <a:ea typeface="Poppins"/>
              <a:cs typeface="Poppins"/>
              <a:sym typeface="Poppins"/>
            </a:endParaRPr>
          </a:p>
          <a:p>
            <a:pPr marL="0" lvl="0" indent="0" algn="ctr" rtl="0">
              <a:spcBef>
                <a:spcPts val="0"/>
              </a:spcBef>
              <a:spcAft>
                <a:spcPts val="0"/>
              </a:spcAft>
              <a:buNone/>
            </a:pPr>
            <a:endParaRPr>
              <a:solidFill>
                <a:schemeClr val="accent2"/>
              </a:solidFill>
              <a:ea typeface="Poppins"/>
              <a:cs typeface="Poppins"/>
              <a:sym typeface="Poppins"/>
            </a:endParaRPr>
          </a:p>
          <a:p>
            <a:pPr marL="0" lvl="0" indent="0" algn="ctr" rtl="0">
              <a:spcBef>
                <a:spcPts val="0"/>
              </a:spcBef>
              <a:spcAft>
                <a:spcPts val="0"/>
              </a:spcAft>
              <a:buNone/>
            </a:pPr>
            <a:r>
              <a:rPr lang="en">
                <a:solidFill>
                  <a:schemeClr val="dk1"/>
                </a:solidFill>
                <a:ea typeface="Poppins"/>
                <a:cs typeface="Poppins"/>
                <a:sym typeface="Poppins"/>
              </a:rPr>
              <a:t>Architect your policy, guidelines, and practices in one view</a:t>
            </a:r>
            <a:endParaRPr>
              <a:solidFill>
                <a:schemeClr val="dk1"/>
              </a:solidFill>
              <a:ea typeface="Poppins"/>
              <a:cs typeface="Poppins"/>
              <a:sym typeface="Poppins"/>
            </a:endParaRPr>
          </a:p>
        </p:txBody>
      </p:sp>
      <p:pic>
        <p:nvPicPr>
          <p:cNvPr id="22" name="Google Shape;516;p81" descr="QR code that links to Honorlock's AI Policy Template">
            <a:extLst>
              <a:ext uri="{FF2B5EF4-FFF2-40B4-BE49-F238E27FC236}">
                <a16:creationId xmlns:a16="http://schemas.microsoft.com/office/drawing/2014/main" id="{08493EB7-29B4-72AF-8974-AD75B67D003E}"/>
              </a:ext>
            </a:extLst>
          </p:cNvPr>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9236472" y="1306165"/>
            <a:ext cx="2230095" cy="2230095"/>
          </a:xfrm>
          <a:prstGeom prst="rect">
            <a:avLst/>
          </a:prstGeom>
          <a:noFill/>
          <a:ln>
            <a:noFill/>
          </a:ln>
        </p:spPr>
      </p:pic>
      <p:sp>
        <p:nvSpPr>
          <p:cNvPr id="20" name="Google Shape;514;p81">
            <a:extLst>
              <a:ext uri="{FF2B5EF4-FFF2-40B4-BE49-F238E27FC236}">
                <a16:creationId xmlns:a16="http://schemas.microsoft.com/office/drawing/2014/main" id="{B58CCE37-3B54-E6FA-945C-C542EFBA3D4D}"/>
              </a:ext>
            </a:extLst>
          </p:cNvPr>
          <p:cNvSpPr txBox="1"/>
          <p:nvPr/>
        </p:nvSpPr>
        <p:spPr>
          <a:xfrm>
            <a:off x="8945861" y="3696385"/>
            <a:ext cx="2811316" cy="184662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u="sng">
                <a:solidFill>
                  <a:schemeClr val="accent2"/>
                </a:solidFill>
                <a:ea typeface="Poppins"/>
                <a:cs typeface="Poppins"/>
                <a:sym typeface="Poppins"/>
                <a:hlinkClick r:id="rId6"/>
              </a:rPr>
              <a:t>Get the AI Policy</a:t>
            </a:r>
            <a:endParaRPr b="1">
              <a:solidFill>
                <a:schemeClr val="accent2"/>
              </a:solidFill>
              <a:hlinkClick r:id="rId6"/>
            </a:endParaRPr>
          </a:p>
          <a:p>
            <a:pPr marL="0" lvl="0" indent="0" algn="ctr" rtl="0">
              <a:spcBef>
                <a:spcPts val="0"/>
              </a:spcBef>
              <a:spcAft>
                <a:spcPts val="0"/>
              </a:spcAft>
              <a:buNone/>
            </a:pPr>
            <a:r>
              <a:rPr lang="en" b="1" u="sng">
                <a:solidFill>
                  <a:schemeClr val="accent2"/>
                </a:solidFill>
                <a:ea typeface="Poppins"/>
                <a:cs typeface="Poppins"/>
                <a:sym typeface="Poppins"/>
                <a:hlinkClick r:id="rId6"/>
              </a:rPr>
              <a:t>Template</a:t>
            </a:r>
            <a:endParaRPr b="1">
              <a:solidFill>
                <a:schemeClr val="accent2"/>
              </a:solidFill>
              <a:ea typeface="Poppins"/>
              <a:cs typeface="Poppins"/>
              <a:sym typeface="Poppins"/>
            </a:endParaRPr>
          </a:p>
          <a:p>
            <a:pPr marL="0" lvl="0" indent="0" algn="ctr" rtl="0">
              <a:spcBef>
                <a:spcPts val="0"/>
              </a:spcBef>
              <a:spcAft>
                <a:spcPts val="0"/>
              </a:spcAft>
              <a:buNone/>
            </a:pPr>
            <a:endParaRPr>
              <a:solidFill>
                <a:schemeClr val="accent2"/>
              </a:solidFill>
              <a:ea typeface="Poppins"/>
              <a:cs typeface="Poppins"/>
              <a:sym typeface="Poppins"/>
            </a:endParaRPr>
          </a:p>
          <a:p>
            <a:pPr marL="0" lvl="0" indent="0" algn="ctr" rtl="0">
              <a:spcBef>
                <a:spcPts val="0"/>
              </a:spcBef>
              <a:spcAft>
                <a:spcPts val="0"/>
              </a:spcAft>
              <a:buNone/>
            </a:pPr>
            <a:r>
              <a:rPr lang="en">
                <a:solidFill>
                  <a:schemeClr val="dk1"/>
                </a:solidFill>
                <a:ea typeface="Poppins"/>
                <a:cs typeface="Poppins"/>
                <a:sym typeface="Poppins"/>
              </a:rPr>
              <a:t>Plug-and-play AI statement to align your institution instantly</a:t>
            </a:r>
            <a:endParaRPr>
              <a:solidFill>
                <a:schemeClr val="dk1"/>
              </a:solidFill>
              <a:ea typeface="Poppins"/>
              <a:cs typeface="Poppins"/>
              <a:sym typeface="Poppins"/>
            </a:endParaRPr>
          </a:p>
        </p:txBody>
      </p:sp>
    </p:spTree>
    <p:extLst>
      <p:ext uri="{BB962C8B-B14F-4D97-AF65-F5344CB8AC3E}">
        <p14:creationId xmlns:p14="http://schemas.microsoft.com/office/powerpoint/2010/main" val="376067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E2F836-36F0-BDA3-9DD7-48B38F7BF976}"/>
            </a:ext>
          </a:extLst>
        </p:cNvPr>
        <p:cNvGrpSpPr/>
        <p:nvPr/>
      </p:nvGrpSpPr>
      <p:grpSpPr>
        <a:xfrm>
          <a:off x="0" y="0"/>
          <a:ext cx="0" cy="0"/>
          <a:chOff x="0" y="0"/>
          <a:chExt cx="0" cy="0"/>
        </a:xfrm>
      </p:grpSpPr>
      <p:sp>
        <p:nvSpPr>
          <p:cNvPr id="13" name="AutoShape 4">
            <a:extLst>
              <a:ext uri="{FF2B5EF4-FFF2-40B4-BE49-F238E27FC236}">
                <a16:creationId xmlns:a16="http://schemas.microsoft.com/office/drawing/2014/main" id="{04205094-87D4-CA0D-2F4F-28A84B5D2EE0}"/>
              </a:ext>
              <a:ext uri="{C183D7F6-B498-43B3-948B-1728B52AA6E4}">
                <adec:decorative xmlns:adec="http://schemas.microsoft.com/office/drawing/2017/decorative" val="1"/>
              </a:ext>
            </a:extLst>
          </p:cNvPr>
          <p:cNvSpPr/>
          <p:nvPr/>
        </p:nvSpPr>
        <p:spPr>
          <a:xfrm>
            <a:off x="-1" y="-499986"/>
            <a:ext cx="5440323" cy="7474224"/>
          </a:xfrm>
          <a:prstGeom prst="rect">
            <a:avLst/>
          </a:prstGeom>
          <a:solidFill>
            <a:schemeClr val="accent6"/>
          </a:solidFill>
        </p:spPr>
        <p:txBody>
          <a:bodyPr/>
          <a:lstStyle/>
          <a:p>
            <a:endParaRPr lang="en-US"/>
          </a:p>
        </p:txBody>
      </p:sp>
      <p:grpSp>
        <p:nvGrpSpPr>
          <p:cNvPr id="15" name="Group 14">
            <a:extLst>
              <a:ext uri="{FF2B5EF4-FFF2-40B4-BE49-F238E27FC236}">
                <a16:creationId xmlns:a16="http://schemas.microsoft.com/office/drawing/2014/main" id="{9F9D81B7-9182-DAA1-827D-0A25FDBF57A1}"/>
              </a:ext>
              <a:ext uri="{C183D7F6-B498-43B3-948B-1728B52AA6E4}">
                <adec:decorative xmlns:adec="http://schemas.microsoft.com/office/drawing/2017/decorative" val="1"/>
              </a:ext>
            </a:extLst>
          </p:cNvPr>
          <p:cNvGrpSpPr/>
          <p:nvPr/>
        </p:nvGrpSpPr>
        <p:grpSpPr>
          <a:xfrm>
            <a:off x="407670" y="457200"/>
            <a:ext cx="182880" cy="786974"/>
            <a:chOff x="17161731" y="769620"/>
            <a:chExt cx="182880" cy="786974"/>
          </a:xfrm>
          <a:solidFill>
            <a:schemeClr val="accent3"/>
          </a:solidFill>
        </p:grpSpPr>
        <p:sp>
          <p:nvSpPr>
            <p:cNvPr id="16" name="Oval 15">
              <a:extLst>
                <a:ext uri="{FF2B5EF4-FFF2-40B4-BE49-F238E27FC236}">
                  <a16:creationId xmlns:a16="http://schemas.microsoft.com/office/drawing/2014/main" id="{36B71358-4A2E-F4F8-C917-C1FED01E7253}"/>
                </a:ext>
              </a:extLst>
            </p:cNvPr>
            <p:cNvSpPr/>
            <p:nvPr/>
          </p:nvSpPr>
          <p:spPr>
            <a:xfrm>
              <a:off x="17161731" y="769620"/>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FF06AD-B3A8-D5F6-E175-64C98F12E746}"/>
                </a:ext>
              </a:extLst>
            </p:cNvPr>
            <p:cNvSpPr/>
            <p:nvPr/>
          </p:nvSpPr>
          <p:spPr>
            <a:xfrm>
              <a:off x="17161731" y="1069142"/>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3DE598B-9960-AE8B-F932-4D8C5696DA5D}"/>
                </a:ext>
              </a:extLst>
            </p:cNvPr>
            <p:cNvSpPr/>
            <p:nvPr/>
          </p:nvSpPr>
          <p:spPr>
            <a:xfrm>
              <a:off x="17161731" y="1373714"/>
              <a:ext cx="182880" cy="182880"/>
            </a:xfrm>
            <a:prstGeom prst="ellipse">
              <a:avLst/>
            </a:prstGeom>
            <a:grp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AutoShape 8">
            <a:extLst>
              <a:ext uri="{FF2B5EF4-FFF2-40B4-BE49-F238E27FC236}">
                <a16:creationId xmlns:a16="http://schemas.microsoft.com/office/drawing/2014/main" id="{25254B58-FF99-D61D-A420-B8D95949B7E0}"/>
              </a:ext>
              <a:ext uri="{C183D7F6-B498-43B3-948B-1728B52AA6E4}">
                <adec:decorative xmlns:adec="http://schemas.microsoft.com/office/drawing/2017/decorative" val="1"/>
              </a:ext>
            </a:extLst>
          </p:cNvPr>
          <p:cNvSpPr/>
          <p:nvPr/>
        </p:nvSpPr>
        <p:spPr>
          <a:xfrm rot="16200000">
            <a:off x="-1786890" y="4142735"/>
            <a:ext cx="4572000" cy="0"/>
          </a:xfrm>
          <a:prstGeom prst="line">
            <a:avLst/>
          </a:prstGeom>
          <a:solidFill>
            <a:schemeClr val="accent2"/>
          </a:solidFill>
          <a:ln w="28575" cap="rnd">
            <a:solidFill>
              <a:schemeClr val="accent3"/>
            </a:solidFill>
            <a:prstDash val="solid"/>
            <a:headEnd type="none" w="sm" len="sm"/>
            <a:tailEnd type="none" w="sm" len="sm"/>
          </a:ln>
        </p:spPr>
        <p:txBody>
          <a:bodyPr/>
          <a:lstStyle/>
          <a:p>
            <a:endParaRPr lang="en-US"/>
          </a:p>
        </p:txBody>
      </p:sp>
      <p:sp>
        <p:nvSpPr>
          <p:cNvPr id="2" name="Title 1">
            <a:extLst>
              <a:ext uri="{FF2B5EF4-FFF2-40B4-BE49-F238E27FC236}">
                <a16:creationId xmlns:a16="http://schemas.microsoft.com/office/drawing/2014/main" id="{EE891B0E-A84C-6E04-3AC7-53E54666DB56}"/>
              </a:ext>
            </a:extLst>
          </p:cNvPr>
          <p:cNvSpPr txBox="1">
            <a:spLocks noGrp="1"/>
          </p:cNvSpPr>
          <p:nvPr>
            <p:ph type="title" idx="4294967295"/>
          </p:nvPr>
        </p:nvSpPr>
        <p:spPr>
          <a:xfrm>
            <a:off x="812492" y="1856735"/>
            <a:ext cx="4998761" cy="40403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500" b="0" i="0" u="none" strike="noStrike" kern="1200" cap="none" spc="0" normalizeH="0" baseline="0" noProof="0">
                <a:ln>
                  <a:noFill/>
                </a:ln>
                <a:solidFill>
                  <a:schemeClr val="tx1"/>
                </a:solidFill>
                <a:effectLst/>
                <a:uLnTx/>
                <a:uFillTx/>
                <a:latin typeface="Oswald" panose="00000500000000000000" pitchFamily="2" charset="0"/>
                <a:ea typeface="+mj-ea"/>
                <a:cs typeface="+mj-cs"/>
              </a:rPr>
              <a:t>AUDIENCE QUESTIONS</a:t>
            </a:r>
          </a:p>
        </p:txBody>
      </p:sp>
      <p:pic>
        <p:nvPicPr>
          <p:cNvPr id="3" name="Picture Placeholder 15">
            <a:extLst>
              <a:ext uri="{FF2B5EF4-FFF2-40B4-BE49-F238E27FC236}">
                <a16:creationId xmlns:a16="http://schemas.microsoft.com/office/drawing/2014/main" id="{90CFB2FD-65D9-3361-5F7A-1A91713CFFA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l="21650" t="-7781" r="22346" b="-8935"/>
          <a:stretch>
            <a:fillRect/>
          </a:stretch>
        </p:blipFill>
        <p:spPr>
          <a:xfrm>
            <a:off x="6727432" y="391332"/>
            <a:ext cx="5183118" cy="6075336"/>
          </a:xfrm>
          <a:prstGeom prst="rect">
            <a:avLst/>
          </a:prstGeom>
        </p:spPr>
      </p:pic>
    </p:spTree>
    <p:extLst>
      <p:ext uri="{BB962C8B-B14F-4D97-AF65-F5344CB8AC3E}">
        <p14:creationId xmlns:p14="http://schemas.microsoft.com/office/powerpoint/2010/main" val="4014899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6B5A04A-E185-E1CA-C11B-9DE6E777D252}"/>
            </a:ext>
          </a:extLst>
        </p:cNvPr>
        <p:cNvGrpSpPr/>
        <p:nvPr/>
      </p:nvGrpSpPr>
      <p:grpSpPr>
        <a:xfrm>
          <a:off x="0" y="0"/>
          <a:ext cx="0" cy="0"/>
          <a:chOff x="0" y="0"/>
          <a:chExt cx="0" cy="0"/>
        </a:xfrm>
      </p:grpSpPr>
      <p:sp>
        <p:nvSpPr>
          <p:cNvPr id="32" name="Freeform 6">
            <a:extLst>
              <a:ext uri="{FF2B5EF4-FFF2-40B4-BE49-F238E27FC236}">
                <a16:creationId xmlns:a16="http://schemas.microsoft.com/office/drawing/2014/main" id="{9A4AE59A-E717-544C-A3E8-CE5E9DF7E34B}"/>
              </a:ext>
              <a:ext uri="{C183D7F6-B498-43B3-948B-1728B52AA6E4}">
                <adec:decorative xmlns:adec="http://schemas.microsoft.com/office/drawing/2017/decorative" val="1"/>
              </a:ext>
            </a:extLst>
          </p:cNvPr>
          <p:cNvSpPr>
            <a:spLocks noChangeAspect="1"/>
          </p:cNvSpPr>
          <p:nvPr/>
        </p:nvSpPr>
        <p:spPr>
          <a:xfrm>
            <a:off x="9457430" y="-914400"/>
            <a:ext cx="3569792" cy="3657600"/>
          </a:xfrm>
          <a:custGeom>
            <a:avLst/>
            <a:gdLst/>
            <a:ahLst/>
            <a:cxnLst/>
            <a:rect l="l" t="t" r="r" b="b"/>
            <a:pathLst>
              <a:path w="5166903" h="5293996">
                <a:moveTo>
                  <a:pt x="0" y="0"/>
                </a:moveTo>
                <a:lnTo>
                  <a:pt x="5166903" y="0"/>
                </a:lnTo>
                <a:lnTo>
                  <a:pt x="5166903" y="5293996"/>
                </a:lnTo>
                <a:lnTo>
                  <a:pt x="0" y="5293996"/>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 name="Freeform 9">
            <a:extLst>
              <a:ext uri="{FF2B5EF4-FFF2-40B4-BE49-F238E27FC236}">
                <a16:creationId xmlns:a16="http://schemas.microsoft.com/office/drawing/2014/main" id="{2EFA4F0F-C61B-DE45-D5CE-26E096B703B9}"/>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 name="Freeform 11">
            <a:extLst>
              <a:ext uri="{FF2B5EF4-FFF2-40B4-BE49-F238E27FC236}">
                <a16:creationId xmlns:a16="http://schemas.microsoft.com/office/drawing/2014/main" id="{283CAA8F-A08E-7956-B848-E2B40C7169F2}"/>
              </a:ext>
              <a:ext uri="{C183D7F6-B498-43B3-948B-1728B52AA6E4}">
                <adec:decorative xmlns:adec="http://schemas.microsoft.com/office/drawing/2017/decorative" val="1"/>
              </a:ext>
            </a:extLst>
          </p:cNvPr>
          <p:cNvSpPr>
            <a:spLocks noChangeAspect="1"/>
          </p:cNvSpPr>
          <p:nvPr/>
        </p:nvSpPr>
        <p:spPr>
          <a:xfrm>
            <a:off x="5311856" y="5886572"/>
            <a:ext cx="2231120" cy="2286000"/>
          </a:xfrm>
          <a:custGeom>
            <a:avLst/>
            <a:gdLst/>
            <a:ahLst/>
            <a:cxnLst/>
            <a:rect l="l" t="t" r="r" b="b"/>
            <a:pathLst>
              <a:path w="3545426" h="3632635">
                <a:moveTo>
                  <a:pt x="0" y="0"/>
                </a:moveTo>
                <a:lnTo>
                  <a:pt x="3545427" y="0"/>
                </a:lnTo>
                <a:lnTo>
                  <a:pt x="3545427" y="3632635"/>
                </a:lnTo>
                <a:lnTo>
                  <a:pt x="0" y="3632635"/>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 name="Freeform 13">
            <a:extLst>
              <a:ext uri="{FF2B5EF4-FFF2-40B4-BE49-F238E27FC236}">
                <a16:creationId xmlns:a16="http://schemas.microsoft.com/office/drawing/2014/main" id="{8401D61B-F62D-D84D-6135-B5E7F5437AC1}"/>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 name="Freeform 5">
            <a:extLst>
              <a:ext uri="{FF2B5EF4-FFF2-40B4-BE49-F238E27FC236}">
                <a16:creationId xmlns:a16="http://schemas.microsoft.com/office/drawing/2014/main" id="{EB60C095-3497-FA04-75F9-87E0B2936F37}"/>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6" name="Freeform 6">
            <a:extLst>
              <a:ext uri="{FF2B5EF4-FFF2-40B4-BE49-F238E27FC236}">
                <a16:creationId xmlns:a16="http://schemas.microsoft.com/office/drawing/2014/main" id="{87317F7E-A79A-E70C-FEFF-96A8BAFC5850}"/>
              </a:ex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47" name="Freeform 3">
            <a:extLst>
              <a:ext uri="{FF2B5EF4-FFF2-40B4-BE49-F238E27FC236}">
                <a16:creationId xmlns:a16="http://schemas.microsoft.com/office/drawing/2014/main" id="{A21D41C1-B6EE-99E1-94BE-3D34439BABD6}"/>
              </a:ext>
              <a:ext uri="{C183D7F6-B498-43B3-948B-1728B52AA6E4}">
                <adec:decorative xmlns:adec="http://schemas.microsoft.com/office/drawing/2017/decorative" val="1"/>
              </a:ext>
            </a:extLst>
          </p:cNvPr>
          <p:cNvSpPr/>
          <p:nvPr/>
        </p:nvSpPr>
        <p:spPr>
          <a:xfrm rot="-5400000">
            <a:off x="860430" y="5048224"/>
            <a:ext cx="895840" cy="2433376"/>
          </a:xfrm>
          <a:custGeom>
            <a:avLst/>
            <a:gdLst/>
            <a:ahLst/>
            <a:cxnLst/>
            <a:rect l="l" t="t" r="r" b="b"/>
            <a:pathLst>
              <a:path w="1075454" h="2731311">
                <a:moveTo>
                  <a:pt x="0" y="0"/>
                </a:moveTo>
                <a:lnTo>
                  <a:pt x="1075454" y="0"/>
                </a:lnTo>
                <a:lnTo>
                  <a:pt x="1075454" y="2731311"/>
                </a:lnTo>
                <a:lnTo>
                  <a:pt x="0" y="27313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4B9C3304-9B75-FDD9-EB2E-6A86D42BACCB}"/>
              </a:ext>
              <a:ext uri="{C183D7F6-B498-43B3-948B-1728B52AA6E4}">
                <adec:decorative xmlns:adec="http://schemas.microsoft.com/office/drawing/2017/decorative" val="1"/>
              </a:ext>
            </a:extLst>
          </p:cNvPr>
          <p:cNvSpPr/>
          <p:nvPr/>
        </p:nvSpPr>
        <p:spPr>
          <a:xfrm>
            <a:off x="0" y="867274"/>
            <a:ext cx="12192000" cy="5990725"/>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2">
            <a:extLst>
              <a:ext uri="{FF2B5EF4-FFF2-40B4-BE49-F238E27FC236}">
                <a16:creationId xmlns:a16="http://schemas.microsoft.com/office/drawing/2014/main" id="{D17D0F09-0CD9-04A7-6CC1-D389D83AF078}"/>
              </a:ext>
              <a:ext uri="{C183D7F6-B498-43B3-948B-1728B52AA6E4}">
                <adec:decorative xmlns:adec="http://schemas.microsoft.com/office/drawing/2017/decorative" val="1"/>
              </a:ext>
            </a:extLst>
          </p:cNvPr>
          <p:cNvSpPr/>
          <p:nvPr/>
        </p:nvSpPr>
        <p:spPr>
          <a:xfrm>
            <a:off x="-1" y="1"/>
            <a:ext cx="12296275" cy="867274"/>
          </a:xfrm>
          <a:prstGeom prst="rect">
            <a:avLst/>
          </a:prstGeom>
          <a:solidFill>
            <a:schemeClr val="tx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 name="Title 1">
            <a:extLst>
              <a:ext uri="{FF2B5EF4-FFF2-40B4-BE49-F238E27FC236}">
                <a16:creationId xmlns:a16="http://schemas.microsoft.com/office/drawing/2014/main" id="{20C39EFF-94F1-3E00-CA0E-A1B067788327}"/>
              </a:ext>
            </a:extLst>
          </p:cNvPr>
          <p:cNvSpPr txBox="1">
            <a:spLocks noGrp="1"/>
          </p:cNvSpPr>
          <p:nvPr>
            <p:ph type="title" idx="4294967295"/>
          </p:nvPr>
        </p:nvSpPr>
        <p:spPr>
          <a:xfrm>
            <a:off x="313997" y="71189"/>
            <a:ext cx="11296971" cy="7960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Oswald" panose="00000500000000000000" pitchFamily="2" charset="0"/>
                <a:ea typeface="+mj-ea"/>
                <a:cs typeface="+mj-cs"/>
              </a:rPr>
              <a:t>Stay Connected</a:t>
            </a:r>
          </a:p>
        </p:txBody>
      </p:sp>
      <p:sp>
        <p:nvSpPr>
          <p:cNvPr id="2" name="Content Placeholder 2">
            <a:extLst>
              <a:ext uri="{FF2B5EF4-FFF2-40B4-BE49-F238E27FC236}">
                <a16:creationId xmlns:a16="http://schemas.microsoft.com/office/drawing/2014/main" id="{C5D90E9F-7E6A-ED7D-FC0F-E32B5C0CDFD3}"/>
              </a:ext>
            </a:extLst>
          </p:cNvPr>
          <p:cNvSpPr txBox="1">
            <a:spLocks/>
          </p:cNvSpPr>
          <p:nvPr/>
        </p:nvSpPr>
        <p:spPr>
          <a:xfrm>
            <a:off x="734172" y="1559701"/>
            <a:ext cx="10723656" cy="39980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t>WCET is the leader in the practice, policy &amp; advocacy of </a:t>
            </a:r>
            <a:br>
              <a:rPr lang="en-US"/>
            </a:br>
            <a:r>
              <a:rPr lang="en-US"/>
              <a:t>digital learning in higher education. </a:t>
            </a:r>
          </a:p>
          <a:p>
            <a:pPr marL="0" indent="0" algn="ctr">
              <a:buNone/>
            </a:pPr>
            <a:endParaRPr lang="en-US" b="1"/>
          </a:p>
          <a:p>
            <a:pPr marL="0" indent="0" algn="ctr">
              <a:buNone/>
            </a:pPr>
            <a:r>
              <a:rPr lang="en-US"/>
              <a:t>We envision a future where high-quality digital learning fosters success for educators and learners.</a:t>
            </a:r>
          </a:p>
          <a:p>
            <a:pPr marL="0" indent="0" algn="ctr">
              <a:buNone/>
            </a:pPr>
            <a:endParaRPr lang="en-US" b="1"/>
          </a:p>
          <a:p>
            <a:pPr marL="0" indent="0" algn="ctr">
              <a:buNone/>
            </a:pPr>
            <a:r>
              <a:rPr lang="en-US" b="1">
                <a:solidFill>
                  <a:schemeClr val="tx2"/>
                </a:solidFill>
              </a:rPr>
              <a:t>Learn more about the benefits of joining our community: </a:t>
            </a:r>
            <a:r>
              <a:rPr lang="en-US" b="1">
                <a:solidFill>
                  <a:schemeClr val="tx2"/>
                </a:solidFill>
                <a:hlinkClick r:id="rId13">
                  <a:extLst>
                    <a:ext uri="{A12FA001-AC4F-418D-AE19-62706E023703}">
                      <ahyp:hlinkClr xmlns:ahyp="http://schemas.microsoft.com/office/drawing/2018/hyperlinkcolor" val="tx"/>
                    </a:ext>
                  </a:extLst>
                </a:hlinkClick>
              </a:rPr>
              <a:t>wcet.wiche.edu/join-us</a:t>
            </a:r>
            <a:endParaRPr lang="en-US" b="1">
              <a:solidFill>
                <a:schemeClr val="tx2"/>
              </a:solidFill>
            </a:endParaRPr>
          </a:p>
        </p:txBody>
      </p:sp>
    </p:spTree>
    <p:extLst>
      <p:ext uri="{BB962C8B-B14F-4D97-AF65-F5344CB8AC3E}">
        <p14:creationId xmlns:p14="http://schemas.microsoft.com/office/powerpoint/2010/main" val="2207384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7A710E-9ED9-3AD2-F7E8-A8909908FDB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16367CF-9CEB-4BA4-8437-53A667DE0449}"/>
              </a:ext>
              <a:ext uri="{C183D7F6-B498-43B3-948B-1728B52AA6E4}">
                <adec:decorative xmlns:adec="http://schemas.microsoft.com/office/drawing/2017/decorative" val="1"/>
              </a:ext>
            </a:extLst>
          </p:cNvPr>
          <p:cNvSpPr/>
          <p:nvPr/>
        </p:nvSpPr>
        <p:spPr>
          <a:xfrm>
            <a:off x="0" y="867275"/>
            <a:ext cx="12192000" cy="5990725"/>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a:extLst>
              <a:ext uri="{FF2B5EF4-FFF2-40B4-BE49-F238E27FC236}">
                <a16:creationId xmlns:a16="http://schemas.microsoft.com/office/drawing/2014/main" id="{19A646A5-DEE1-541E-49D4-E2B0531C81BC}"/>
              </a:ext>
              <a:ext uri="{C183D7F6-B498-43B3-948B-1728B52AA6E4}">
                <adec:decorative xmlns:adec="http://schemas.microsoft.com/office/drawing/2017/decorative" val="1"/>
              </a:ext>
            </a:extLst>
          </p:cNvPr>
          <p:cNvSpPr>
            <a:spLocks noChangeAspect="1"/>
          </p:cNvSpPr>
          <p:nvPr/>
        </p:nvSpPr>
        <p:spPr>
          <a:xfrm>
            <a:off x="9457430" y="-914400"/>
            <a:ext cx="3569792" cy="3657600"/>
          </a:xfrm>
          <a:custGeom>
            <a:avLst/>
            <a:gdLst/>
            <a:ahLst/>
            <a:cxnLst/>
            <a:rect l="l" t="t" r="r" b="b"/>
            <a:pathLst>
              <a:path w="5166903" h="5293996">
                <a:moveTo>
                  <a:pt x="0" y="0"/>
                </a:moveTo>
                <a:lnTo>
                  <a:pt x="5166903" y="0"/>
                </a:lnTo>
                <a:lnTo>
                  <a:pt x="5166903" y="5293996"/>
                </a:lnTo>
                <a:lnTo>
                  <a:pt x="0" y="5293996"/>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 name="Freeform 9">
            <a:extLst>
              <a:ext uri="{FF2B5EF4-FFF2-40B4-BE49-F238E27FC236}">
                <a16:creationId xmlns:a16="http://schemas.microsoft.com/office/drawing/2014/main" id="{D26F2CEF-10B0-CD4C-85B7-215D1530091F}"/>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 name="Freeform 11">
            <a:extLst>
              <a:ext uri="{FF2B5EF4-FFF2-40B4-BE49-F238E27FC236}">
                <a16:creationId xmlns:a16="http://schemas.microsoft.com/office/drawing/2014/main" id="{E0EAFD5A-82B2-FD03-BA70-2F776D0A7523}"/>
              </a:ext>
              <a:ext uri="{C183D7F6-B498-43B3-948B-1728B52AA6E4}">
                <adec:decorative xmlns:adec="http://schemas.microsoft.com/office/drawing/2017/decorative" val="1"/>
              </a:ext>
            </a:extLst>
          </p:cNvPr>
          <p:cNvSpPr>
            <a:spLocks noChangeAspect="1"/>
          </p:cNvSpPr>
          <p:nvPr/>
        </p:nvSpPr>
        <p:spPr>
          <a:xfrm>
            <a:off x="5311856" y="5886572"/>
            <a:ext cx="2231120" cy="2286000"/>
          </a:xfrm>
          <a:custGeom>
            <a:avLst/>
            <a:gdLst/>
            <a:ahLst/>
            <a:cxnLst/>
            <a:rect l="l" t="t" r="r" b="b"/>
            <a:pathLst>
              <a:path w="3545426" h="3632635">
                <a:moveTo>
                  <a:pt x="0" y="0"/>
                </a:moveTo>
                <a:lnTo>
                  <a:pt x="3545427" y="0"/>
                </a:lnTo>
                <a:lnTo>
                  <a:pt x="3545427" y="3632635"/>
                </a:lnTo>
                <a:lnTo>
                  <a:pt x="0" y="3632635"/>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 name="Freeform 13">
            <a:extLst>
              <a:ext uri="{FF2B5EF4-FFF2-40B4-BE49-F238E27FC236}">
                <a16:creationId xmlns:a16="http://schemas.microsoft.com/office/drawing/2014/main" id="{E6E2DE12-3287-B30E-9ECF-1EE268CECDBE}"/>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 name="Freeform 5">
            <a:extLst>
              <a:ext uri="{FF2B5EF4-FFF2-40B4-BE49-F238E27FC236}">
                <a16:creationId xmlns:a16="http://schemas.microsoft.com/office/drawing/2014/main" id="{07CC76C6-A6D7-B6FF-A241-7F095DE6F0CA}"/>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6" name="Freeform 6">
            <a:extLst>
              <a:ext uri="{FF2B5EF4-FFF2-40B4-BE49-F238E27FC236}">
                <a16:creationId xmlns:a16="http://schemas.microsoft.com/office/drawing/2014/main" id="{9756432A-BD9F-6FFD-799B-2A70A2F52773}"/>
              </a:ex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47" name="Freeform 3">
            <a:extLst>
              <a:ext uri="{FF2B5EF4-FFF2-40B4-BE49-F238E27FC236}">
                <a16:creationId xmlns:a16="http://schemas.microsoft.com/office/drawing/2014/main" id="{4F312B52-410C-0BE0-2BE5-7D8A7DFB64E0}"/>
              </a:ext>
              <a:ext uri="{C183D7F6-B498-43B3-948B-1728B52AA6E4}">
                <adec:decorative xmlns:adec="http://schemas.microsoft.com/office/drawing/2017/decorative" val="1"/>
              </a:ext>
            </a:extLst>
          </p:cNvPr>
          <p:cNvSpPr/>
          <p:nvPr/>
        </p:nvSpPr>
        <p:spPr>
          <a:xfrm rot="-5400000">
            <a:off x="860430" y="5048224"/>
            <a:ext cx="895840" cy="2433376"/>
          </a:xfrm>
          <a:custGeom>
            <a:avLst/>
            <a:gdLst/>
            <a:ahLst/>
            <a:cxnLst/>
            <a:rect l="l" t="t" r="r" b="b"/>
            <a:pathLst>
              <a:path w="1075454" h="2731311">
                <a:moveTo>
                  <a:pt x="0" y="0"/>
                </a:moveTo>
                <a:lnTo>
                  <a:pt x="1075454" y="0"/>
                </a:lnTo>
                <a:lnTo>
                  <a:pt x="1075454" y="2731311"/>
                </a:lnTo>
                <a:lnTo>
                  <a:pt x="0" y="27313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9" name="AutoShape 2">
            <a:extLst>
              <a:ext uri="{FF2B5EF4-FFF2-40B4-BE49-F238E27FC236}">
                <a16:creationId xmlns:a16="http://schemas.microsoft.com/office/drawing/2014/main" id="{C738DA54-A9EF-B5C7-E2DF-EC06CFE1A0E0}"/>
              </a:ext>
              <a:ext uri="{C183D7F6-B498-43B3-948B-1728B52AA6E4}">
                <adec:decorative xmlns:adec="http://schemas.microsoft.com/office/drawing/2017/decorative" val="1"/>
              </a:ext>
            </a:extLst>
          </p:cNvPr>
          <p:cNvSpPr/>
          <p:nvPr/>
        </p:nvSpPr>
        <p:spPr>
          <a:xfrm>
            <a:off x="-1" y="1"/>
            <a:ext cx="12296275" cy="867274"/>
          </a:xfrm>
          <a:prstGeom prst="rect">
            <a:avLst/>
          </a:prstGeom>
          <a:solidFill>
            <a:schemeClr val="tx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 name="Title 1">
            <a:extLst>
              <a:ext uri="{FF2B5EF4-FFF2-40B4-BE49-F238E27FC236}">
                <a16:creationId xmlns:a16="http://schemas.microsoft.com/office/drawing/2014/main" id="{165C8A0A-3B9E-FE61-A1E7-9D0B61C3A24A}"/>
              </a:ext>
            </a:extLst>
          </p:cNvPr>
          <p:cNvSpPr txBox="1">
            <a:spLocks noGrp="1"/>
          </p:cNvSpPr>
          <p:nvPr>
            <p:ph type="title" idx="4294967295"/>
          </p:nvPr>
        </p:nvSpPr>
        <p:spPr>
          <a:xfrm>
            <a:off x="313997" y="71189"/>
            <a:ext cx="11296971" cy="7960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Oswald" panose="00000500000000000000" pitchFamily="2" charset="0"/>
                <a:ea typeface="+mj-ea"/>
                <a:cs typeface="+mj-cs"/>
              </a:rPr>
              <a:t>Additional Information and Resources</a:t>
            </a:r>
          </a:p>
        </p:txBody>
      </p:sp>
      <p:sp>
        <p:nvSpPr>
          <p:cNvPr id="2" name="Content Placeholder 2">
            <a:extLst>
              <a:ext uri="{FF2B5EF4-FFF2-40B4-BE49-F238E27FC236}">
                <a16:creationId xmlns:a16="http://schemas.microsoft.com/office/drawing/2014/main" id="{4FE96416-4D53-683C-CF79-12CE21EA5741}"/>
              </a:ext>
            </a:extLst>
          </p:cNvPr>
          <p:cNvSpPr txBox="1">
            <a:spLocks/>
          </p:cNvSpPr>
          <p:nvPr/>
        </p:nvSpPr>
        <p:spPr>
          <a:xfrm>
            <a:off x="1052813" y="1525631"/>
            <a:ext cx="10723656" cy="39980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609630">
              <a:lnSpc>
                <a:spcPct val="100000"/>
              </a:lnSpc>
              <a:spcBef>
                <a:spcPts val="667"/>
              </a:spcBef>
              <a:buNone/>
              <a:defRPr/>
            </a:pPr>
            <a:r>
              <a:rPr lang="en-US">
                <a:solidFill>
                  <a:srgbClr val="000000"/>
                </a:solidFill>
              </a:rPr>
              <a:t>The webcast recording and additional resources will be available in the next week: </a:t>
            </a:r>
            <a:r>
              <a:rPr lang="en-US">
                <a:hlinkClick r:id="rId13">
                  <a:extLst>
                    <a:ext uri="{A12FA001-AC4F-418D-AE19-62706E023703}">
                      <ahyp:hlinkClr xmlns:ahyp="http://schemas.microsoft.com/office/drawing/2018/hyperlinkcolor" val="tx"/>
                    </a:ext>
                  </a:extLst>
                </a:hlinkClick>
              </a:rPr>
              <a:t>wcet.wiche.edu/events/webcasts</a:t>
            </a:r>
            <a:r>
              <a:rPr lang="en-US"/>
              <a:t>.</a:t>
            </a:r>
          </a:p>
          <a:p>
            <a:pPr marL="0" lvl="0" indent="0" defTabSz="609630">
              <a:lnSpc>
                <a:spcPct val="100000"/>
              </a:lnSpc>
              <a:spcBef>
                <a:spcPts val="667"/>
              </a:spcBef>
              <a:buNone/>
              <a:defRPr/>
            </a:pPr>
            <a:endParaRPr lang="en-US">
              <a:solidFill>
                <a:sysClr val="windowText" lastClr="000000">
                  <a:lumMod val="85000"/>
                  <a:lumOff val="15000"/>
                </a:sysClr>
              </a:solidFill>
            </a:endParaRPr>
          </a:p>
          <a:p>
            <a:pPr marL="0" lvl="0" indent="0" defTabSz="609630">
              <a:lnSpc>
                <a:spcPct val="100000"/>
              </a:lnSpc>
              <a:spcBef>
                <a:spcPts val="667"/>
              </a:spcBef>
              <a:buNone/>
              <a:defRPr/>
            </a:pPr>
            <a:r>
              <a:rPr lang="en-US">
                <a:solidFill>
                  <a:srgbClr val="000000"/>
                </a:solidFill>
              </a:rPr>
              <a:t>Visit </a:t>
            </a:r>
            <a:r>
              <a:rPr lang="en-US">
                <a:hlinkClick r:id="rId14">
                  <a:extLst>
                    <a:ext uri="{A12FA001-AC4F-418D-AE19-62706E023703}">
                      <ahyp:hlinkClr xmlns:ahyp="http://schemas.microsoft.com/office/drawing/2018/hyperlinkcolor" val="tx"/>
                    </a:ext>
                  </a:extLst>
                </a:hlinkClick>
              </a:rPr>
              <a:t>wcet.wiche.edu</a:t>
            </a:r>
            <a:r>
              <a:rPr lang="en-US">
                <a:solidFill>
                  <a:srgbClr val="000000"/>
                </a:solidFill>
              </a:rPr>
              <a:t> to explore our Policy and Practice work, Events, Membership, and Sponsorship.</a:t>
            </a:r>
            <a:endParaRPr lang="en-US"/>
          </a:p>
          <a:p>
            <a:endParaRPr lang="en-US"/>
          </a:p>
        </p:txBody>
      </p:sp>
    </p:spTree>
    <p:extLst>
      <p:ext uri="{BB962C8B-B14F-4D97-AF65-F5344CB8AC3E}">
        <p14:creationId xmlns:p14="http://schemas.microsoft.com/office/powerpoint/2010/main" val="1563225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82A7EDD-3B67-EF73-C3A3-D7B9944AAB2B}"/>
            </a:ext>
          </a:extLst>
        </p:cNvPr>
        <p:cNvGrpSpPr/>
        <p:nvPr/>
      </p:nvGrpSpPr>
      <p:grpSpPr>
        <a:xfrm>
          <a:off x="0" y="0"/>
          <a:ext cx="0" cy="0"/>
          <a:chOff x="0" y="0"/>
          <a:chExt cx="0" cy="0"/>
        </a:xfrm>
      </p:grpSpPr>
      <p:sp>
        <p:nvSpPr>
          <p:cNvPr id="32" name="Freeform 6">
            <a:extLst>
              <a:ext uri="{FF2B5EF4-FFF2-40B4-BE49-F238E27FC236}">
                <a16:creationId xmlns:a16="http://schemas.microsoft.com/office/drawing/2014/main" id="{F34A8E53-5136-52FC-0306-6F6B30ED3ACB}"/>
              </a:ext>
              <a:ext uri="{C183D7F6-B498-43B3-948B-1728B52AA6E4}">
                <adec:decorative xmlns:adec="http://schemas.microsoft.com/office/drawing/2017/decorative" val="1"/>
              </a:ext>
            </a:extLst>
          </p:cNvPr>
          <p:cNvSpPr>
            <a:spLocks noChangeAspect="1"/>
          </p:cNvSpPr>
          <p:nvPr/>
        </p:nvSpPr>
        <p:spPr>
          <a:xfrm>
            <a:off x="9457430" y="-914400"/>
            <a:ext cx="3569792" cy="3657600"/>
          </a:xfrm>
          <a:custGeom>
            <a:avLst/>
            <a:gdLst/>
            <a:ahLst/>
            <a:cxnLst/>
            <a:rect l="l" t="t" r="r" b="b"/>
            <a:pathLst>
              <a:path w="5166903" h="5293996">
                <a:moveTo>
                  <a:pt x="0" y="0"/>
                </a:moveTo>
                <a:lnTo>
                  <a:pt x="5166903" y="0"/>
                </a:lnTo>
                <a:lnTo>
                  <a:pt x="5166903" y="5293996"/>
                </a:lnTo>
                <a:lnTo>
                  <a:pt x="0" y="5293996"/>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 name="Freeform 9">
            <a:extLst>
              <a:ext uri="{FF2B5EF4-FFF2-40B4-BE49-F238E27FC236}">
                <a16:creationId xmlns:a16="http://schemas.microsoft.com/office/drawing/2014/main" id="{8057F709-1B1D-2E02-313B-396422228867}"/>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 name="Freeform 11">
            <a:extLst>
              <a:ext uri="{FF2B5EF4-FFF2-40B4-BE49-F238E27FC236}">
                <a16:creationId xmlns:a16="http://schemas.microsoft.com/office/drawing/2014/main" id="{C1C32F60-4713-8A5B-9D50-EA5E95E81E65}"/>
              </a:ext>
              <a:ext uri="{C183D7F6-B498-43B3-948B-1728B52AA6E4}">
                <adec:decorative xmlns:adec="http://schemas.microsoft.com/office/drawing/2017/decorative" val="1"/>
              </a:ext>
            </a:extLst>
          </p:cNvPr>
          <p:cNvSpPr>
            <a:spLocks noChangeAspect="1"/>
          </p:cNvSpPr>
          <p:nvPr/>
        </p:nvSpPr>
        <p:spPr>
          <a:xfrm>
            <a:off x="5311856" y="5886572"/>
            <a:ext cx="2231120" cy="2286000"/>
          </a:xfrm>
          <a:custGeom>
            <a:avLst/>
            <a:gdLst/>
            <a:ahLst/>
            <a:cxnLst/>
            <a:rect l="l" t="t" r="r" b="b"/>
            <a:pathLst>
              <a:path w="3545426" h="3632635">
                <a:moveTo>
                  <a:pt x="0" y="0"/>
                </a:moveTo>
                <a:lnTo>
                  <a:pt x="3545427" y="0"/>
                </a:lnTo>
                <a:lnTo>
                  <a:pt x="3545427" y="3632635"/>
                </a:lnTo>
                <a:lnTo>
                  <a:pt x="0" y="3632635"/>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 name="Freeform 13">
            <a:extLst>
              <a:ext uri="{FF2B5EF4-FFF2-40B4-BE49-F238E27FC236}">
                <a16:creationId xmlns:a16="http://schemas.microsoft.com/office/drawing/2014/main" id="{6314EC45-70C3-C7B6-BC5B-B314B1F016E2}"/>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 name="Freeform 5">
            <a:extLst>
              <a:ext uri="{FF2B5EF4-FFF2-40B4-BE49-F238E27FC236}">
                <a16:creationId xmlns:a16="http://schemas.microsoft.com/office/drawing/2014/main" id="{81E2BAF4-1A7C-C4F6-C202-BB02AEB27240}"/>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6" name="Freeform 6">
            <a:extLst>
              <a:ext uri="{FF2B5EF4-FFF2-40B4-BE49-F238E27FC236}">
                <a16:creationId xmlns:a16="http://schemas.microsoft.com/office/drawing/2014/main" id="{8A24DC2F-191F-EDA7-4790-69F99EA75447}"/>
              </a:ex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47" name="Freeform 3">
            <a:extLst>
              <a:ext uri="{FF2B5EF4-FFF2-40B4-BE49-F238E27FC236}">
                <a16:creationId xmlns:a16="http://schemas.microsoft.com/office/drawing/2014/main" id="{FCE71A37-0761-3C60-42F4-B68174D5D36B}"/>
              </a:ext>
              <a:ext uri="{C183D7F6-B498-43B3-948B-1728B52AA6E4}">
                <adec:decorative xmlns:adec="http://schemas.microsoft.com/office/drawing/2017/decorative" val="1"/>
              </a:ext>
            </a:extLst>
          </p:cNvPr>
          <p:cNvSpPr/>
          <p:nvPr/>
        </p:nvSpPr>
        <p:spPr>
          <a:xfrm rot="-5400000">
            <a:off x="860430" y="5048224"/>
            <a:ext cx="895840" cy="2433376"/>
          </a:xfrm>
          <a:custGeom>
            <a:avLst/>
            <a:gdLst/>
            <a:ahLst/>
            <a:cxnLst/>
            <a:rect l="l" t="t" r="r" b="b"/>
            <a:pathLst>
              <a:path w="1075454" h="2731311">
                <a:moveTo>
                  <a:pt x="0" y="0"/>
                </a:moveTo>
                <a:lnTo>
                  <a:pt x="1075454" y="0"/>
                </a:lnTo>
                <a:lnTo>
                  <a:pt x="1075454" y="2731311"/>
                </a:lnTo>
                <a:lnTo>
                  <a:pt x="0" y="27313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 name="Rectangle 2">
            <a:extLst>
              <a:ext uri="{FF2B5EF4-FFF2-40B4-BE49-F238E27FC236}">
                <a16:creationId xmlns:a16="http://schemas.microsoft.com/office/drawing/2014/main" id="{A7B9B5DA-60EF-960E-B60F-A33FF1774193}"/>
              </a:ext>
              <a:ext uri="{C183D7F6-B498-43B3-948B-1728B52AA6E4}">
                <adec:decorative xmlns:adec="http://schemas.microsoft.com/office/drawing/2017/decorative" val="1"/>
              </a:ext>
            </a:extLst>
          </p:cNvPr>
          <p:cNvSpPr/>
          <p:nvPr/>
        </p:nvSpPr>
        <p:spPr>
          <a:xfrm>
            <a:off x="-1" y="867275"/>
            <a:ext cx="12192000" cy="5990725"/>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2">
            <a:extLst>
              <a:ext uri="{FF2B5EF4-FFF2-40B4-BE49-F238E27FC236}">
                <a16:creationId xmlns:a16="http://schemas.microsoft.com/office/drawing/2014/main" id="{8168A6F6-1D1A-D7BD-C125-C7E4C76D8175}"/>
              </a:ext>
              <a:ext uri="{C183D7F6-B498-43B3-948B-1728B52AA6E4}">
                <adec:decorative xmlns:adec="http://schemas.microsoft.com/office/drawing/2017/decorative" val="1"/>
              </a:ext>
            </a:extLst>
          </p:cNvPr>
          <p:cNvSpPr/>
          <p:nvPr/>
        </p:nvSpPr>
        <p:spPr>
          <a:xfrm>
            <a:off x="-1" y="1"/>
            <a:ext cx="12296275" cy="867274"/>
          </a:xfrm>
          <a:prstGeom prst="rect">
            <a:avLst/>
          </a:prstGeom>
          <a:solidFill>
            <a:schemeClr val="tx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 name="Title 1">
            <a:extLst>
              <a:ext uri="{FF2B5EF4-FFF2-40B4-BE49-F238E27FC236}">
                <a16:creationId xmlns:a16="http://schemas.microsoft.com/office/drawing/2014/main" id="{73516E47-C228-00AD-3A15-537A29521FC2}"/>
              </a:ext>
            </a:extLst>
          </p:cNvPr>
          <p:cNvSpPr txBox="1">
            <a:spLocks noGrp="1"/>
          </p:cNvSpPr>
          <p:nvPr>
            <p:ph type="title" idx="4294967295"/>
          </p:nvPr>
        </p:nvSpPr>
        <p:spPr>
          <a:xfrm>
            <a:off x="313997" y="71189"/>
            <a:ext cx="11296971" cy="7960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Oswald" panose="00000500000000000000" pitchFamily="2" charset="0"/>
                <a:ea typeface="+mj-ea"/>
                <a:cs typeface="+mj-cs"/>
              </a:rPr>
              <a:t>Upcoming WCET Events</a:t>
            </a:r>
            <a:endParaRPr kumimoji="0" lang="en-US" sz="8800" b="0" i="0" u="none" strike="noStrike" kern="1200" cap="none" spc="0" normalizeH="0" baseline="0" noProof="0">
              <a:ln>
                <a:noFill/>
              </a:ln>
              <a:solidFill>
                <a:schemeClr val="bg1"/>
              </a:solidFill>
              <a:effectLst/>
              <a:uLnTx/>
              <a:uFillTx/>
              <a:latin typeface="Oswald" panose="00000500000000000000" pitchFamily="2" charset="0"/>
              <a:ea typeface="+mj-ea"/>
              <a:cs typeface="+mj-cs"/>
            </a:endParaRPr>
          </a:p>
        </p:txBody>
      </p:sp>
      <p:sp>
        <p:nvSpPr>
          <p:cNvPr id="2" name="Content Placeholder 2">
            <a:extLst>
              <a:ext uri="{FF2B5EF4-FFF2-40B4-BE49-F238E27FC236}">
                <a16:creationId xmlns:a16="http://schemas.microsoft.com/office/drawing/2014/main" id="{12550631-40D8-4257-814C-707AFF5FC5C5}"/>
              </a:ext>
            </a:extLst>
          </p:cNvPr>
          <p:cNvSpPr txBox="1">
            <a:spLocks/>
          </p:cNvSpPr>
          <p:nvPr/>
        </p:nvSpPr>
        <p:spPr>
          <a:xfrm>
            <a:off x="1052813" y="1286672"/>
            <a:ext cx="11047525" cy="47418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Learn more and register: </a:t>
            </a:r>
            <a:r>
              <a:rPr lang="en-US" b="1">
                <a:hlinkClick r:id="rId13">
                  <a:extLst>
                    <a:ext uri="{A12FA001-AC4F-418D-AE19-62706E023703}">
                      <ahyp:hlinkClr xmlns:ahyp="http://schemas.microsoft.com/office/drawing/2018/hyperlinkcolor" val="tx"/>
                    </a:ext>
                  </a:extLst>
                </a:hlinkClick>
              </a:rPr>
              <a:t>wcet.wiche.edu/events</a:t>
            </a:r>
            <a:endParaRPr lang="en-US" b="1"/>
          </a:p>
          <a:p>
            <a:pPr marL="0" indent="0">
              <a:buNone/>
            </a:pPr>
            <a:endParaRPr lang="en-US"/>
          </a:p>
          <a:p>
            <a:r>
              <a:rPr lang="en-US"/>
              <a:t>For WCET members:</a:t>
            </a:r>
          </a:p>
          <a:p>
            <a:pPr lvl="1"/>
            <a:r>
              <a:rPr lang="en-US" sz="2800"/>
              <a:t>Human-Centered Design in an AI World: Quality and Student Success – February 20, Noon MT</a:t>
            </a:r>
          </a:p>
          <a:p>
            <a:pPr lvl="1"/>
            <a:r>
              <a:rPr lang="en-US" sz="2800"/>
              <a:t>Policy to Practice Summit – February 26, 11 AM – 4:30 PM ET</a:t>
            </a:r>
            <a:r>
              <a:rPr lang="en-US"/>
              <a:t> </a:t>
            </a:r>
            <a:br>
              <a:rPr lang="en-US"/>
            </a:br>
            <a:endParaRPr lang="en-US"/>
          </a:p>
          <a:p>
            <a:r>
              <a:rPr lang="en-US"/>
              <a:t>Beyond Disclosures: Proactive Professional Licensure Compliance in Higher Education – March 4, Noon MT</a:t>
            </a:r>
          </a:p>
          <a:p>
            <a:endParaRPr lang="en-US"/>
          </a:p>
        </p:txBody>
      </p:sp>
    </p:spTree>
    <p:extLst>
      <p:ext uri="{BB962C8B-B14F-4D97-AF65-F5344CB8AC3E}">
        <p14:creationId xmlns:p14="http://schemas.microsoft.com/office/powerpoint/2010/main" val="1533676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
            <a:extLst>
              <a:ext uri="{C183D7F6-B498-43B3-948B-1728B52AA6E4}">
                <adec:decorative xmlns:adec="http://schemas.microsoft.com/office/drawing/2017/decorative" val="1"/>
              </a:ext>
            </a:extLst>
          </p:cNvPr>
          <p:cNvSpPr/>
          <p:nvPr/>
        </p:nvSpPr>
        <p:spPr>
          <a:xfrm>
            <a:off x="3" y="0"/>
            <a:ext cx="12191997" cy="6858000"/>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0F3A5E">
                  <a:alpha val="100000"/>
                </a:srgbClr>
              </a:gs>
              <a:gs pos="100000">
                <a:srgbClr val="869BAD">
                  <a:alpha val="100000"/>
                </a:srgbClr>
              </a:gs>
            </a:gsLst>
            <a:lin ang="0"/>
          </a:gradFill>
          <a:ln>
            <a:noFill/>
          </a:ln>
        </p:spPr>
        <p:txBody>
          <a:bodyPr/>
          <a:lstStyle/>
          <a:p>
            <a:endParaRPr lang="en-US" sz="1200"/>
          </a:p>
        </p:txBody>
      </p:sp>
      <p:sp>
        <p:nvSpPr>
          <p:cNvPr id="6" name="Freeform 6">
            <a:extLs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5" name="AutoShape 2">
            <a:extLst>
              <a:ext uri="{FF2B5EF4-FFF2-40B4-BE49-F238E27FC236}">
                <a16:creationId xmlns:a16="http://schemas.microsoft.com/office/drawing/2014/main" id="{81FA6896-FFC4-6E74-F3DF-D3D29A1DDF27}"/>
              </a:ext>
              <a:ext uri="{C183D7F6-B498-43B3-948B-1728B52AA6E4}">
                <adec:decorative xmlns:adec="http://schemas.microsoft.com/office/drawing/2017/decorative" val="1"/>
              </a:ext>
            </a:extLst>
          </p:cNvPr>
          <p:cNvSpPr/>
          <p:nvPr/>
        </p:nvSpPr>
        <p:spPr>
          <a:xfrm rot="5400000">
            <a:off x="-532736" y="491637"/>
            <a:ext cx="6858000" cy="5874726"/>
          </a:xfrm>
          <a:prstGeom prst="rect">
            <a:avLst/>
          </a:prstGeom>
          <a:solidFill>
            <a:schemeClr val="bg1"/>
          </a:solidFill>
        </p:spPr>
        <p:txBody>
          <a:bodyPr/>
          <a:lstStyle/>
          <a:p>
            <a:endParaRPr lang="en-US" sz="1200"/>
          </a:p>
        </p:txBody>
      </p:sp>
      <p:sp>
        <p:nvSpPr>
          <p:cNvPr id="13" name="Google Shape;468;p76">
            <a:extLst>
              <a:ext uri="{FF2B5EF4-FFF2-40B4-BE49-F238E27FC236}">
                <a16:creationId xmlns:a16="http://schemas.microsoft.com/office/drawing/2014/main" id="{4410960F-E3F3-C476-9563-B7D4E62E7755}"/>
              </a:ext>
            </a:extLst>
          </p:cNvPr>
          <p:cNvSpPr/>
          <p:nvPr/>
        </p:nvSpPr>
        <p:spPr>
          <a:xfrm>
            <a:off x="1511849" y="390726"/>
            <a:ext cx="2768831" cy="499548"/>
          </a:xfrm>
          <a:prstGeom prst="roundRect">
            <a:avLst>
              <a:gd name="adj" fmla="val 16667"/>
            </a:avLst>
          </a:prstGeom>
          <a:solidFill>
            <a:schemeClr val="tx2"/>
          </a:solidFill>
          <a:ln w="9525" cap="flat" cmpd="sng">
            <a:noFill/>
            <a:prstDash val="solid"/>
            <a:round/>
            <a:headEnd type="none" w="sm" len="sm"/>
            <a:tailEnd type="none" w="sm" len="sm"/>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mj-lt"/>
                <a:ea typeface="Poppins"/>
                <a:cs typeface="Poppins"/>
                <a:sym typeface="Poppins"/>
              </a:rPr>
              <a:t>CHAMPION SPONSOR</a:t>
            </a:r>
            <a:endParaRPr sz="2400">
              <a:solidFill>
                <a:schemeClr val="lt1"/>
              </a:solidFill>
              <a:latin typeface="+mj-lt"/>
              <a:ea typeface="Poppins"/>
              <a:cs typeface="Poppins"/>
              <a:sym typeface="Poppins"/>
            </a:endParaRPr>
          </a:p>
        </p:txBody>
      </p:sp>
      <p:pic>
        <p:nvPicPr>
          <p:cNvPr id="17" name="Picture 16" descr="Anthology logo">
            <a:extLst>
              <a:ext uri="{FF2B5EF4-FFF2-40B4-BE49-F238E27FC236}">
                <a16:creationId xmlns:a16="http://schemas.microsoft.com/office/drawing/2014/main" id="{34C80719-7760-9794-AF54-B9C39D09B6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092" y="1127571"/>
            <a:ext cx="2039956" cy="596747"/>
          </a:xfrm>
          <a:prstGeom prst="rect">
            <a:avLst/>
          </a:prstGeom>
        </p:spPr>
      </p:pic>
      <p:pic>
        <p:nvPicPr>
          <p:cNvPr id="18" name="Picture 17" descr="Higher Education Licensure Pros logo">
            <a:extLst>
              <a:ext uri="{FF2B5EF4-FFF2-40B4-BE49-F238E27FC236}">
                <a16:creationId xmlns:a16="http://schemas.microsoft.com/office/drawing/2014/main" id="{30DCCAD8-4D5A-4506-37B6-DFB6566FE7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04942" y="939396"/>
            <a:ext cx="1726950" cy="973096"/>
          </a:xfrm>
          <a:prstGeom prst="rect">
            <a:avLst/>
          </a:prstGeom>
        </p:spPr>
      </p:pic>
      <p:pic>
        <p:nvPicPr>
          <p:cNvPr id="19" name="Picture 18" descr="Honorlock logo">
            <a:extLst>
              <a:ext uri="{FF2B5EF4-FFF2-40B4-BE49-F238E27FC236}">
                <a16:creationId xmlns:a16="http://schemas.microsoft.com/office/drawing/2014/main" id="{EC2BC9F9-F441-172C-2778-2466AE526F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23181" y="1847272"/>
            <a:ext cx="2346167" cy="469233"/>
          </a:xfrm>
          <a:prstGeom prst="rect">
            <a:avLst/>
          </a:prstGeom>
        </p:spPr>
      </p:pic>
      <p:sp>
        <p:nvSpPr>
          <p:cNvPr id="16" name="Google Shape;468;p76">
            <a:extLst>
              <a:ext uri="{FF2B5EF4-FFF2-40B4-BE49-F238E27FC236}">
                <a16:creationId xmlns:a16="http://schemas.microsoft.com/office/drawing/2014/main" id="{2501FE3F-0C00-DE6C-4B9B-C5B5A7C56BCD}"/>
              </a:ext>
            </a:extLst>
          </p:cNvPr>
          <p:cNvSpPr/>
          <p:nvPr/>
        </p:nvSpPr>
        <p:spPr>
          <a:xfrm>
            <a:off x="1511849" y="2558830"/>
            <a:ext cx="2768831" cy="499548"/>
          </a:xfrm>
          <a:prstGeom prst="roundRect">
            <a:avLst>
              <a:gd name="adj" fmla="val 16667"/>
            </a:avLst>
          </a:prstGeom>
          <a:solidFill>
            <a:schemeClr val="accent1"/>
          </a:solidFill>
          <a:ln w="9525" cap="flat" cmpd="sng">
            <a:noFill/>
            <a:prstDash val="solid"/>
            <a:round/>
            <a:headEnd type="none" w="sm" len="sm"/>
            <a:tailEnd type="none" w="sm" len="sm"/>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latin typeface="+mj-lt"/>
                <a:ea typeface="Poppins"/>
                <a:cs typeface="Poppins"/>
                <a:sym typeface="Poppins"/>
              </a:rPr>
              <a:t>LEADER SPONSOR</a:t>
            </a:r>
            <a:endParaRPr sz="2400">
              <a:solidFill>
                <a:schemeClr val="lt1"/>
              </a:solidFill>
              <a:latin typeface="+mj-lt"/>
              <a:ea typeface="Poppins"/>
              <a:cs typeface="Poppins"/>
              <a:sym typeface="Poppins"/>
            </a:endParaRPr>
          </a:p>
        </p:txBody>
      </p:sp>
      <p:pic>
        <p:nvPicPr>
          <p:cNvPr id="20" name="Picture 19" descr="Labster logo">
            <a:extLst>
              <a:ext uri="{FF2B5EF4-FFF2-40B4-BE49-F238E27FC236}">
                <a16:creationId xmlns:a16="http://schemas.microsoft.com/office/drawing/2014/main" id="{B866667A-722D-6A92-2CA6-B11E7B702BC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6728" y="3348278"/>
            <a:ext cx="1880944" cy="397255"/>
          </a:xfrm>
          <a:prstGeom prst="rect">
            <a:avLst/>
          </a:prstGeom>
        </p:spPr>
      </p:pic>
      <p:pic>
        <p:nvPicPr>
          <p:cNvPr id="21" name="Picture 20" descr="Parchment by Instructure logo">
            <a:extLst>
              <a:ext uri="{FF2B5EF4-FFF2-40B4-BE49-F238E27FC236}">
                <a16:creationId xmlns:a16="http://schemas.microsoft.com/office/drawing/2014/main" id="{EEE29A09-E6A0-8FE0-E2DA-09B77721D1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613926" y="3314070"/>
            <a:ext cx="2768832" cy="503803"/>
          </a:xfrm>
          <a:prstGeom prst="rect">
            <a:avLst/>
          </a:prstGeom>
        </p:spPr>
      </p:pic>
      <p:pic>
        <p:nvPicPr>
          <p:cNvPr id="22" name="Picture 21" descr="Risepoint logo">
            <a:extLst>
              <a:ext uri="{FF2B5EF4-FFF2-40B4-BE49-F238E27FC236}">
                <a16:creationId xmlns:a16="http://schemas.microsoft.com/office/drawing/2014/main" id="{667CD6E8-4C2C-D36A-09A9-064F3F2EA76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98016" y="3786912"/>
            <a:ext cx="2796496" cy="962952"/>
          </a:xfrm>
          <a:prstGeom prst="rect">
            <a:avLst/>
          </a:prstGeom>
        </p:spPr>
      </p:pic>
      <p:sp>
        <p:nvSpPr>
          <p:cNvPr id="11" name="Google Shape;468;p76">
            <a:extLst>
              <a:ext uri="{FF2B5EF4-FFF2-40B4-BE49-F238E27FC236}">
                <a16:creationId xmlns:a16="http://schemas.microsoft.com/office/drawing/2014/main" id="{F3BA735C-894D-4601-1A53-B995C99887BF}"/>
              </a:ext>
            </a:extLst>
          </p:cNvPr>
          <p:cNvSpPr/>
          <p:nvPr/>
        </p:nvSpPr>
        <p:spPr>
          <a:xfrm>
            <a:off x="1511849" y="4751320"/>
            <a:ext cx="2768831" cy="499548"/>
          </a:xfrm>
          <a:prstGeom prst="roundRect">
            <a:avLst>
              <a:gd name="adj" fmla="val 16667"/>
            </a:avLst>
          </a:prstGeom>
          <a:solidFill>
            <a:schemeClr val="accent3"/>
          </a:solidFill>
          <a:ln w="9525" cap="flat" cmpd="sng">
            <a:noFill/>
            <a:prstDash val="solid"/>
            <a:round/>
            <a:headEnd type="none" w="sm" len="sm"/>
            <a:tailEnd type="none" w="sm" len="sm"/>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chemeClr val="lt1"/>
                </a:solidFill>
                <a:latin typeface="+mj-lt"/>
                <a:ea typeface="Poppins"/>
                <a:cs typeface="Poppins"/>
                <a:sym typeface="Poppins"/>
              </a:rPr>
              <a:t>SUPPORTER SPONSOR</a:t>
            </a:r>
          </a:p>
        </p:txBody>
      </p:sp>
      <p:pic>
        <p:nvPicPr>
          <p:cNvPr id="24" name="Picture 23" descr="The Hardy Group logo">
            <a:extLst>
              <a:ext uri="{FF2B5EF4-FFF2-40B4-BE49-F238E27FC236}">
                <a16:creationId xmlns:a16="http://schemas.microsoft.com/office/drawing/2014/main" id="{5A2E6BFC-1230-804A-A838-B77F81D90F4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69373" y="5461457"/>
            <a:ext cx="2086970" cy="499548"/>
          </a:xfrm>
          <a:prstGeom prst="rect">
            <a:avLst/>
          </a:prstGeom>
        </p:spPr>
      </p:pic>
      <p:pic>
        <p:nvPicPr>
          <p:cNvPr id="26" name="Picture 25" descr="iDesign logo">
            <a:extLst>
              <a:ext uri="{FF2B5EF4-FFF2-40B4-BE49-F238E27FC236}">
                <a16:creationId xmlns:a16="http://schemas.microsoft.com/office/drawing/2014/main" id="{43423FA4-B847-764B-892D-2795C083439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307847" y="5472586"/>
            <a:ext cx="1945664" cy="474656"/>
          </a:xfrm>
          <a:prstGeom prst="rect">
            <a:avLst/>
          </a:prstGeom>
        </p:spPr>
      </p:pic>
      <p:pic>
        <p:nvPicPr>
          <p:cNvPr id="28" name="Picture 27" descr="Phil Hill &amp; Associates logo">
            <a:extLst>
              <a:ext uri="{FF2B5EF4-FFF2-40B4-BE49-F238E27FC236}">
                <a16:creationId xmlns:a16="http://schemas.microsoft.com/office/drawing/2014/main" id="{42F8929F-5E94-B9C3-A069-05E315D93E8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92526" y="5788889"/>
            <a:ext cx="2030352" cy="1127974"/>
          </a:xfrm>
          <a:prstGeom prst="rect">
            <a:avLst/>
          </a:prstGeom>
        </p:spPr>
      </p:pic>
      <p:pic>
        <p:nvPicPr>
          <p:cNvPr id="30" name="Picture 29" descr="Sophia Learning logo">
            <a:extLst>
              <a:ext uri="{FF2B5EF4-FFF2-40B4-BE49-F238E27FC236}">
                <a16:creationId xmlns:a16="http://schemas.microsoft.com/office/drawing/2014/main" id="{2B7D4372-5FB8-8A81-EB69-880AD933C24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36456" y="5972294"/>
            <a:ext cx="2088447" cy="795350"/>
          </a:xfrm>
          <a:prstGeom prst="rect">
            <a:avLst/>
          </a:prstGeom>
        </p:spPr>
      </p:pic>
      <p:sp>
        <p:nvSpPr>
          <p:cNvPr id="9" name="TextBox 9"/>
          <p:cNvSpPr txBox="1">
            <a:spLocks noGrp="1"/>
          </p:cNvSpPr>
          <p:nvPr>
            <p:ph type="title" idx="4294967295"/>
          </p:nvPr>
        </p:nvSpPr>
        <p:spPr>
          <a:xfrm>
            <a:off x="6284491" y="1417964"/>
            <a:ext cx="5502502" cy="164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400"/>
              </a:lnSpc>
              <a:spcBef>
                <a:spcPct val="0"/>
              </a:spcBef>
              <a:spcAft>
                <a:spcPts val="0"/>
              </a:spcAft>
              <a:buClrTx/>
              <a:buSzTx/>
              <a:buFontTx/>
              <a:buNone/>
              <a:tabLst/>
              <a:defRPr/>
            </a:pPr>
            <a:r>
              <a:rPr kumimoji="0" lang="en-US" sz="6000" b="1" i="0" u="none" strike="noStrike" kern="1200" cap="none" spc="0" normalizeH="0" baseline="0" noProof="0">
                <a:ln>
                  <a:noFill/>
                </a:ln>
                <a:solidFill>
                  <a:srgbClr val="FFFFFF"/>
                </a:solidFill>
                <a:effectLst/>
                <a:uLnTx/>
                <a:uFillTx/>
                <a:latin typeface="Oswald Bold"/>
                <a:ea typeface="Oswald Bold"/>
                <a:cs typeface="Oswald Bold"/>
                <a:sym typeface="Oswald Bold"/>
              </a:rPr>
              <a:t>Thank You to Our Annual Sponsors</a:t>
            </a:r>
          </a:p>
        </p:txBody>
      </p:sp>
      <p:sp>
        <p:nvSpPr>
          <p:cNvPr id="8" name="TextBox 8"/>
          <p:cNvSpPr txBox="1"/>
          <p:nvPr/>
        </p:nvSpPr>
        <p:spPr>
          <a:xfrm>
            <a:off x="6284491" y="3523766"/>
            <a:ext cx="5502502" cy="1477328"/>
          </a:xfrm>
          <a:prstGeom prst="rect">
            <a:avLst/>
          </a:prstGeom>
        </p:spPr>
        <p:txBody>
          <a:bodyPr wrap="square" lIns="0" tIns="0" rIns="0" bIns="0" rtlCol="0" anchor="t">
            <a:spAutoFit/>
          </a:bodyPr>
          <a:lstStyle/>
          <a:p>
            <a:r>
              <a:rPr lang="en-US" sz="2400">
                <a:solidFill>
                  <a:schemeClr val="bg1"/>
                </a:solidFill>
              </a:rPr>
              <a:t>Learn more about the partners that support our work: </a:t>
            </a:r>
            <a:r>
              <a:rPr lang="en-US" sz="2400">
                <a:solidFill>
                  <a:schemeClr val="bg1"/>
                </a:solidFill>
                <a:hlinkClick r:id="rId15">
                  <a:extLst>
                    <a:ext uri="{A12FA001-AC4F-418D-AE19-62706E023703}">
                      <ahyp:hlinkClr xmlns:ahyp="http://schemas.microsoft.com/office/drawing/2018/hyperlinkcolor" val="tx"/>
                    </a:ext>
                  </a:extLst>
                </a:hlinkClick>
              </a:rPr>
              <a:t>wcet.wiche.edu/sponsorship/</a:t>
            </a:r>
            <a:br>
              <a:rPr lang="en-US" sz="2400">
                <a:solidFill>
                  <a:schemeClr val="bg1"/>
                </a:solidFill>
                <a:hlinkClick r:id="rId15">
                  <a:extLst>
                    <a:ext uri="{A12FA001-AC4F-418D-AE19-62706E023703}">
                      <ahyp:hlinkClr xmlns:ahyp="http://schemas.microsoft.com/office/drawing/2018/hyperlinkcolor" val="tx"/>
                    </a:ext>
                  </a:extLst>
                </a:hlinkClick>
              </a:rPr>
            </a:br>
            <a:r>
              <a:rPr lang="en-US" sz="2400" err="1">
                <a:solidFill>
                  <a:schemeClr val="bg1"/>
                </a:solidFill>
                <a:hlinkClick r:id="rId15">
                  <a:extLst>
                    <a:ext uri="{A12FA001-AC4F-418D-AE19-62706E023703}">
                      <ahyp:hlinkClr xmlns:ahyp="http://schemas.microsoft.com/office/drawing/2018/hyperlinkcolor" val="tx"/>
                    </a:ext>
                  </a:extLst>
                </a:hlinkClick>
              </a:rPr>
              <a:t>wcet</a:t>
            </a:r>
            <a:r>
              <a:rPr lang="en-US" sz="2400">
                <a:solidFill>
                  <a:schemeClr val="bg1"/>
                </a:solidFill>
                <a:hlinkClick r:id="rId15">
                  <a:extLst>
                    <a:ext uri="{A12FA001-AC4F-418D-AE19-62706E023703}">
                      <ahyp:hlinkClr xmlns:ahyp="http://schemas.microsoft.com/office/drawing/2018/hyperlinkcolor" val="tx"/>
                    </a:ext>
                  </a:extLst>
                </a:hlinkClick>
              </a:rPr>
              <a:t>-sponsors </a:t>
            </a:r>
            <a:endParaRPr lang="en-US" sz="2400">
              <a:solidFill>
                <a:schemeClr val="bg1"/>
              </a:solidFill>
            </a:endParaRPr>
          </a:p>
        </p:txBody>
      </p:sp>
      <p:sp>
        <p:nvSpPr>
          <p:cNvPr id="12" name="Freeform 12">
            <a:extLst>
              <a:ext uri="{C183D7F6-B498-43B3-948B-1728B52AA6E4}">
                <adec:decorative xmlns:adec="http://schemas.microsoft.com/office/drawing/2017/decorative" val="1"/>
              </a:ext>
            </a:extLst>
          </p:cNvPr>
          <p:cNvSpPr/>
          <p:nvPr/>
        </p:nvSpPr>
        <p:spPr>
          <a:xfrm>
            <a:off x="10862165" y="403025"/>
            <a:ext cx="795727" cy="8153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16" cstate="screen">
              <a:alphaModFix amt="25000"/>
              <a:extLst>
                <a:ext uri="{28A0092B-C50C-407E-A947-70E740481C1C}">
                  <a14:useLocalDpi xmlns:a14="http://schemas.microsoft.com/office/drawing/2010/main"/>
                </a:ext>
              </a:extLst>
            </a:blip>
            <a:stretch>
              <a:fillRect/>
            </a:stretch>
          </a:blipFill>
        </p:spPr>
        <p:txBody>
          <a:bodyPr/>
          <a:lstStyle/>
          <a:p>
            <a:endParaRPr lang="en-US" sz="1200"/>
          </a:p>
        </p:txBody>
      </p:sp>
      <p:sp>
        <p:nvSpPr>
          <p:cNvPr id="7" name="Freeform 7">
            <a:extLst>
              <a:ext uri="{C183D7F6-B498-43B3-948B-1728B52AA6E4}">
                <adec:decorative xmlns:adec="http://schemas.microsoft.com/office/drawing/2017/decorative" val="1"/>
              </a:ext>
            </a:extLst>
          </p:cNvPr>
          <p:cNvSpPr/>
          <p:nvPr/>
        </p:nvSpPr>
        <p:spPr>
          <a:xfrm rot="-5400000">
            <a:off x="6659670" y="-215826"/>
            <a:ext cx="487345" cy="1237703"/>
          </a:xfrm>
          <a:custGeom>
            <a:avLst/>
            <a:gdLst/>
            <a:ahLst/>
            <a:cxnLst/>
            <a:rect l="l" t="t" r="r" b="b"/>
            <a:pathLst>
              <a:path w="731018" h="1856554">
                <a:moveTo>
                  <a:pt x="0" y="0"/>
                </a:moveTo>
                <a:lnTo>
                  <a:pt x="731018" y="0"/>
                </a:lnTo>
                <a:lnTo>
                  <a:pt x="731018" y="1856554"/>
                </a:lnTo>
                <a:lnTo>
                  <a:pt x="0" y="185655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5955B1C-2A1E-A1BA-996D-60B70FA48837}"/>
            </a:ext>
          </a:extLst>
        </p:cNvPr>
        <p:cNvGrpSpPr/>
        <p:nvPr/>
      </p:nvGrpSpPr>
      <p:grpSpPr>
        <a:xfrm>
          <a:off x="0" y="0"/>
          <a:ext cx="0" cy="0"/>
          <a:chOff x="0" y="0"/>
          <a:chExt cx="0" cy="0"/>
        </a:xfrm>
      </p:grpSpPr>
      <p:sp>
        <p:nvSpPr>
          <p:cNvPr id="32" name="Freeform 6">
            <a:extLst>
              <a:ext uri="{FF2B5EF4-FFF2-40B4-BE49-F238E27FC236}">
                <a16:creationId xmlns:a16="http://schemas.microsoft.com/office/drawing/2014/main" id="{29003432-9461-3F23-B45D-169F40F702A6}"/>
              </a:ext>
              <a:ext uri="{C183D7F6-B498-43B3-948B-1728B52AA6E4}">
                <adec:decorative xmlns:adec="http://schemas.microsoft.com/office/drawing/2017/decorative" val="1"/>
              </a:ext>
            </a:extLst>
          </p:cNvPr>
          <p:cNvSpPr>
            <a:spLocks noChangeAspect="1"/>
          </p:cNvSpPr>
          <p:nvPr/>
        </p:nvSpPr>
        <p:spPr>
          <a:xfrm>
            <a:off x="9457430" y="-914400"/>
            <a:ext cx="3569792" cy="3657600"/>
          </a:xfrm>
          <a:custGeom>
            <a:avLst/>
            <a:gdLst/>
            <a:ahLst/>
            <a:cxnLst/>
            <a:rect l="l" t="t" r="r" b="b"/>
            <a:pathLst>
              <a:path w="5166903" h="5293996">
                <a:moveTo>
                  <a:pt x="0" y="0"/>
                </a:moveTo>
                <a:lnTo>
                  <a:pt x="5166903" y="0"/>
                </a:lnTo>
                <a:lnTo>
                  <a:pt x="5166903" y="5293996"/>
                </a:lnTo>
                <a:lnTo>
                  <a:pt x="0" y="5293996"/>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3" name="Freeform 9">
            <a:extLst>
              <a:ext uri="{FF2B5EF4-FFF2-40B4-BE49-F238E27FC236}">
                <a16:creationId xmlns:a16="http://schemas.microsoft.com/office/drawing/2014/main" id="{9C51114F-E44E-5674-C6EA-236B1C199E26}"/>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4" name="Freeform 11">
            <a:extLst>
              <a:ext uri="{FF2B5EF4-FFF2-40B4-BE49-F238E27FC236}">
                <a16:creationId xmlns:a16="http://schemas.microsoft.com/office/drawing/2014/main" id="{0DEE5564-8CE1-9474-9810-6444D0DC79E2}"/>
              </a:ext>
              <a:ext uri="{C183D7F6-B498-43B3-948B-1728B52AA6E4}">
                <adec:decorative xmlns:adec="http://schemas.microsoft.com/office/drawing/2017/decorative" val="1"/>
              </a:ext>
            </a:extLst>
          </p:cNvPr>
          <p:cNvSpPr>
            <a:spLocks noChangeAspect="1"/>
          </p:cNvSpPr>
          <p:nvPr/>
        </p:nvSpPr>
        <p:spPr>
          <a:xfrm>
            <a:off x="5311856" y="5886572"/>
            <a:ext cx="2231120" cy="2286000"/>
          </a:xfrm>
          <a:custGeom>
            <a:avLst/>
            <a:gdLst/>
            <a:ahLst/>
            <a:cxnLst/>
            <a:rect l="l" t="t" r="r" b="b"/>
            <a:pathLst>
              <a:path w="3545426" h="3632635">
                <a:moveTo>
                  <a:pt x="0" y="0"/>
                </a:moveTo>
                <a:lnTo>
                  <a:pt x="3545427" y="0"/>
                </a:lnTo>
                <a:lnTo>
                  <a:pt x="3545427" y="3632635"/>
                </a:lnTo>
                <a:lnTo>
                  <a:pt x="0" y="3632635"/>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36" name="Freeform 13">
            <a:extLst>
              <a:ext uri="{FF2B5EF4-FFF2-40B4-BE49-F238E27FC236}">
                <a16:creationId xmlns:a16="http://schemas.microsoft.com/office/drawing/2014/main" id="{189BC452-DEC9-8D9B-FC4E-32B41023184B}"/>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5" name="Freeform 5">
            <a:extLst>
              <a:ext uri="{FF2B5EF4-FFF2-40B4-BE49-F238E27FC236}">
                <a16:creationId xmlns:a16="http://schemas.microsoft.com/office/drawing/2014/main" id="{B11ECF57-689B-61C1-5D90-1AF04F939AF7}"/>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9" name="AutoShape 2">
            <a:extLst>
              <a:ext uri="{FF2B5EF4-FFF2-40B4-BE49-F238E27FC236}">
                <a16:creationId xmlns:a16="http://schemas.microsoft.com/office/drawing/2014/main" id="{5CD44DF3-FC96-C4AE-3020-B24751E3D086}"/>
              </a:ext>
              <a:ext uri="{C183D7F6-B498-43B3-948B-1728B52AA6E4}">
                <adec:decorative xmlns:adec="http://schemas.microsoft.com/office/drawing/2017/decorative" val="1"/>
              </a:ext>
            </a:extLst>
          </p:cNvPr>
          <p:cNvSpPr/>
          <p:nvPr/>
        </p:nvSpPr>
        <p:spPr>
          <a:xfrm>
            <a:off x="-1" y="1"/>
            <a:ext cx="12296275" cy="867274"/>
          </a:xfrm>
          <a:prstGeom prst="rect">
            <a:avLst/>
          </a:prstGeom>
          <a:solidFill>
            <a:schemeClr val="tx2"/>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a:ea typeface="+mn-ea"/>
              <a:cs typeface="+mn-cs"/>
            </a:endParaRPr>
          </a:p>
        </p:txBody>
      </p:sp>
      <p:sp>
        <p:nvSpPr>
          <p:cNvPr id="8" name="Title 1">
            <a:extLst>
              <a:ext uri="{FF2B5EF4-FFF2-40B4-BE49-F238E27FC236}">
                <a16:creationId xmlns:a16="http://schemas.microsoft.com/office/drawing/2014/main" id="{0376E203-88E5-5CA0-50BE-D6ED6F7EE023}"/>
              </a:ext>
            </a:extLst>
          </p:cNvPr>
          <p:cNvSpPr txBox="1">
            <a:spLocks noGrp="1"/>
          </p:cNvSpPr>
          <p:nvPr>
            <p:ph type="title" idx="4294967295"/>
          </p:nvPr>
        </p:nvSpPr>
        <p:spPr>
          <a:xfrm>
            <a:off x="313997" y="71189"/>
            <a:ext cx="11296971" cy="7960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Oswald" panose="00000500000000000000" pitchFamily="2" charset="0"/>
                <a:ea typeface="+mj-ea"/>
                <a:cs typeface="+mj-cs"/>
              </a:rPr>
              <a:t>Thank You to Our Supporting Members</a:t>
            </a:r>
            <a:endParaRPr kumimoji="0" lang="en-US" sz="8800" b="0" i="0" u="none" strike="noStrike" kern="1200" cap="none" spc="0" normalizeH="0" baseline="0" noProof="0">
              <a:ln>
                <a:noFill/>
              </a:ln>
              <a:solidFill>
                <a:schemeClr val="bg1"/>
              </a:solidFill>
              <a:effectLst/>
              <a:uLnTx/>
              <a:uFillTx/>
              <a:latin typeface="Oswald" panose="00000500000000000000" pitchFamily="2" charset="0"/>
              <a:ea typeface="+mj-ea"/>
              <a:cs typeface="+mj-cs"/>
            </a:endParaRPr>
          </a:p>
        </p:txBody>
      </p:sp>
      <p:sp>
        <p:nvSpPr>
          <p:cNvPr id="10" name="AutoShape 11">
            <a:extLst>
              <a:ext uri="{FF2B5EF4-FFF2-40B4-BE49-F238E27FC236}">
                <a16:creationId xmlns:a16="http://schemas.microsoft.com/office/drawing/2014/main" id="{D7279E3C-A384-E176-77C4-8E9C00620562}"/>
              </a:ext>
              <a:ext uri="{C183D7F6-B498-43B3-948B-1728B52AA6E4}">
                <adec:decorative xmlns:adec="http://schemas.microsoft.com/office/drawing/2017/decorative" val="1"/>
              </a:ext>
            </a:extLst>
          </p:cNvPr>
          <p:cNvSpPr/>
          <p:nvPr/>
        </p:nvSpPr>
        <p:spPr>
          <a:xfrm>
            <a:off x="673716" y="1762303"/>
            <a:ext cx="3304676" cy="932882"/>
          </a:xfrm>
          <a:prstGeom prst="roundRect">
            <a:avLst/>
          </a:prstGeom>
          <a:solidFill>
            <a:schemeClr val="tx2"/>
          </a:solidFill>
          <a:ln>
            <a:noFill/>
          </a:ln>
          <a:effectLst/>
        </p:spPr>
        <p:txBody>
          <a:bodyPr/>
          <a:lstStyle/>
          <a:p>
            <a:endParaRPr lang="en-US">
              <a:solidFill>
                <a:schemeClr val="bg1"/>
              </a:solidFill>
            </a:endParaRPr>
          </a:p>
        </p:txBody>
      </p:sp>
      <p:sp>
        <p:nvSpPr>
          <p:cNvPr id="11" name="TextBox 12">
            <a:extLst>
              <a:ext uri="{FF2B5EF4-FFF2-40B4-BE49-F238E27FC236}">
                <a16:creationId xmlns:a16="http://schemas.microsoft.com/office/drawing/2014/main" id="{EE7FD3B7-F587-F878-954B-EDE25BB293F5}"/>
              </a:ext>
            </a:extLst>
          </p:cNvPr>
          <p:cNvSpPr txBox="1"/>
          <p:nvPr/>
        </p:nvSpPr>
        <p:spPr>
          <a:xfrm>
            <a:off x="703214" y="1902529"/>
            <a:ext cx="3248789" cy="664797"/>
          </a:xfrm>
          <a:prstGeom prst="rect">
            <a:avLst/>
          </a:prstGeom>
        </p:spPr>
        <p:txBody>
          <a:bodyPr lIns="0" tIns="0" rIns="0" bIns="0" rtlCol="0" anchor="t">
            <a:spAutoFit/>
          </a:bodyPr>
          <a:lstStyle/>
          <a:p>
            <a:pPr algn="ctr">
              <a:lnSpc>
                <a:spcPct val="90000"/>
              </a:lnSpc>
            </a:pPr>
            <a:r>
              <a:rPr lang="en-US" sz="2400">
                <a:solidFill>
                  <a:schemeClr val="bg1"/>
                </a:solidFill>
                <a:ea typeface="Roboto Slab" pitchFamily="2" charset="0"/>
              </a:rPr>
              <a:t>Brigham Young University</a:t>
            </a:r>
          </a:p>
        </p:txBody>
      </p:sp>
      <p:sp>
        <p:nvSpPr>
          <p:cNvPr id="14" name="AutoShape 11">
            <a:extLst>
              <a:ext uri="{FF2B5EF4-FFF2-40B4-BE49-F238E27FC236}">
                <a16:creationId xmlns:a16="http://schemas.microsoft.com/office/drawing/2014/main" id="{D3145CE7-9FD7-B455-49C3-8F1D3FCC5469}"/>
              </a:ext>
              <a:ext uri="{C183D7F6-B498-43B3-948B-1728B52AA6E4}">
                <adec:decorative xmlns:adec="http://schemas.microsoft.com/office/drawing/2017/decorative" val="1"/>
              </a:ext>
            </a:extLst>
          </p:cNvPr>
          <p:cNvSpPr/>
          <p:nvPr/>
        </p:nvSpPr>
        <p:spPr>
          <a:xfrm>
            <a:off x="4391131" y="1742401"/>
            <a:ext cx="3304676" cy="932882"/>
          </a:xfrm>
          <a:prstGeom prst="roundRect">
            <a:avLst/>
          </a:prstGeom>
          <a:solidFill>
            <a:schemeClr val="tx2"/>
          </a:solidFill>
          <a:ln>
            <a:noFill/>
          </a:ln>
          <a:effectLst/>
        </p:spPr>
        <p:txBody>
          <a:bodyPr/>
          <a:lstStyle/>
          <a:p>
            <a:endParaRPr lang="en-US">
              <a:solidFill>
                <a:schemeClr val="bg1"/>
              </a:solidFill>
            </a:endParaRPr>
          </a:p>
        </p:txBody>
      </p:sp>
      <p:sp>
        <p:nvSpPr>
          <p:cNvPr id="15" name="TextBox 12">
            <a:extLst>
              <a:ext uri="{FF2B5EF4-FFF2-40B4-BE49-F238E27FC236}">
                <a16:creationId xmlns:a16="http://schemas.microsoft.com/office/drawing/2014/main" id="{40780D38-2B3F-A447-0707-4D0B05B30FB9}"/>
              </a:ext>
            </a:extLst>
          </p:cNvPr>
          <p:cNvSpPr txBox="1"/>
          <p:nvPr/>
        </p:nvSpPr>
        <p:spPr>
          <a:xfrm>
            <a:off x="4420629" y="1882627"/>
            <a:ext cx="3248789" cy="664797"/>
          </a:xfrm>
          <a:prstGeom prst="rect">
            <a:avLst/>
          </a:prstGeom>
        </p:spPr>
        <p:txBody>
          <a:bodyPr lIns="0" tIns="0" rIns="0" bIns="0" rtlCol="0" anchor="t">
            <a:spAutoFit/>
          </a:bodyPr>
          <a:lstStyle/>
          <a:p>
            <a:pPr algn="ctr">
              <a:lnSpc>
                <a:spcPct val="90000"/>
              </a:lnSpc>
            </a:pPr>
            <a:r>
              <a:rPr lang="en-US" sz="2400">
                <a:solidFill>
                  <a:schemeClr val="bg1"/>
                </a:solidFill>
                <a:ea typeface="Roboto Slab" pitchFamily="2" charset="0"/>
              </a:rPr>
              <a:t>The California State University</a:t>
            </a:r>
          </a:p>
        </p:txBody>
      </p:sp>
      <p:sp>
        <p:nvSpPr>
          <p:cNvPr id="18" name="AutoShape 11">
            <a:extLst>
              <a:ext uri="{FF2B5EF4-FFF2-40B4-BE49-F238E27FC236}">
                <a16:creationId xmlns:a16="http://schemas.microsoft.com/office/drawing/2014/main" id="{8475B8B6-8B80-9493-83D6-2D61723AB7F5}"/>
              </a:ext>
              <a:ext uri="{C183D7F6-B498-43B3-948B-1728B52AA6E4}">
                <adec:decorative xmlns:adec="http://schemas.microsoft.com/office/drawing/2017/decorative" val="1"/>
              </a:ext>
            </a:extLst>
          </p:cNvPr>
          <p:cNvSpPr/>
          <p:nvPr/>
        </p:nvSpPr>
        <p:spPr>
          <a:xfrm>
            <a:off x="8080244" y="1739459"/>
            <a:ext cx="3304676" cy="932882"/>
          </a:xfrm>
          <a:prstGeom prst="roundRect">
            <a:avLst/>
          </a:prstGeom>
          <a:solidFill>
            <a:schemeClr val="tx2"/>
          </a:solidFill>
          <a:ln>
            <a:noFill/>
          </a:ln>
          <a:effectLst/>
        </p:spPr>
        <p:txBody>
          <a:bodyPr/>
          <a:lstStyle/>
          <a:p>
            <a:endParaRPr lang="en-US">
              <a:solidFill>
                <a:schemeClr val="bg1"/>
              </a:solidFill>
            </a:endParaRPr>
          </a:p>
        </p:txBody>
      </p:sp>
      <p:sp>
        <p:nvSpPr>
          <p:cNvPr id="19" name="TextBox 12">
            <a:extLst>
              <a:ext uri="{FF2B5EF4-FFF2-40B4-BE49-F238E27FC236}">
                <a16:creationId xmlns:a16="http://schemas.microsoft.com/office/drawing/2014/main" id="{558C6381-7908-1B61-41A4-2863CA70B4EE}"/>
              </a:ext>
            </a:extLst>
          </p:cNvPr>
          <p:cNvSpPr txBox="1"/>
          <p:nvPr/>
        </p:nvSpPr>
        <p:spPr>
          <a:xfrm>
            <a:off x="8109742" y="1879685"/>
            <a:ext cx="3248789" cy="664797"/>
          </a:xfrm>
          <a:prstGeom prst="rect">
            <a:avLst/>
          </a:prstGeom>
        </p:spPr>
        <p:txBody>
          <a:bodyPr lIns="0" tIns="0" rIns="0" bIns="0" rtlCol="0" anchor="t">
            <a:spAutoFit/>
          </a:bodyPr>
          <a:lstStyle/>
          <a:p>
            <a:pPr algn="ctr">
              <a:lnSpc>
                <a:spcPct val="90000"/>
              </a:lnSpc>
            </a:pPr>
            <a:r>
              <a:rPr lang="en-US" sz="2400">
                <a:solidFill>
                  <a:schemeClr val="bg1"/>
                </a:solidFill>
                <a:ea typeface="Roboto Slab" pitchFamily="2" charset="0"/>
              </a:rPr>
              <a:t>Colorado State University</a:t>
            </a:r>
          </a:p>
        </p:txBody>
      </p:sp>
      <p:sp>
        <p:nvSpPr>
          <p:cNvPr id="22" name="AutoShape 11">
            <a:extLst>
              <a:ext uri="{FF2B5EF4-FFF2-40B4-BE49-F238E27FC236}">
                <a16:creationId xmlns:a16="http://schemas.microsoft.com/office/drawing/2014/main" id="{04312EFC-B74D-FE56-FEAC-0F4267C95DA4}"/>
              </a:ext>
              <a:ext uri="{C183D7F6-B498-43B3-948B-1728B52AA6E4}">
                <adec:decorative xmlns:adec="http://schemas.microsoft.com/office/drawing/2017/decorative" val="1"/>
              </a:ext>
            </a:extLst>
          </p:cNvPr>
          <p:cNvSpPr/>
          <p:nvPr/>
        </p:nvSpPr>
        <p:spPr>
          <a:xfrm>
            <a:off x="702910" y="3282723"/>
            <a:ext cx="3304676" cy="932882"/>
          </a:xfrm>
          <a:prstGeom prst="roundRect">
            <a:avLst/>
          </a:prstGeom>
          <a:solidFill>
            <a:schemeClr val="tx2"/>
          </a:solidFill>
          <a:ln>
            <a:noFill/>
          </a:ln>
          <a:effectLst/>
        </p:spPr>
        <p:txBody>
          <a:bodyPr/>
          <a:lstStyle/>
          <a:p>
            <a:endParaRPr lang="en-US">
              <a:solidFill>
                <a:schemeClr val="bg1"/>
              </a:solidFill>
            </a:endParaRPr>
          </a:p>
        </p:txBody>
      </p:sp>
      <p:sp>
        <p:nvSpPr>
          <p:cNvPr id="23" name="TextBox 12">
            <a:extLst>
              <a:ext uri="{FF2B5EF4-FFF2-40B4-BE49-F238E27FC236}">
                <a16:creationId xmlns:a16="http://schemas.microsoft.com/office/drawing/2014/main" id="{CA7BD997-0379-F087-2FE7-F59EFBB062E9}"/>
              </a:ext>
            </a:extLst>
          </p:cNvPr>
          <p:cNvSpPr txBox="1"/>
          <p:nvPr/>
        </p:nvSpPr>
        <p:spPr>
          <a:xfrm>
            <a:off x="732408" y="3422949"/>
            <a:ext cx="3248789" cy="664797"/>
          </a:xfrm>
          <a:prstGeom prst="rect">
            <a:avLst/>
          </a:prstGeom>
        </p:spPr>
        <p:txBody>
          <a:bodyPr lIns="0" tIns="0" rIns="0" bIns="0" rtlCol="0" anchor="t">
            <a:spAutoFit/>
          </a:bodyPr>
          <a:lstStyle/>
          <a:p>
            <a:pPr algn="ctr">
              <a:lnSpc>
                <a:spcPct val="90000"/>
              </a:lnSpc>
            </a:pPr>
            <a:r>
              <a:rPr lang="en-US" sz="2400">
                <a:solidFill>
                  <a:schemeClr val="bg1"/>
                </a:solidFill>
                <a:ea typeface="Roboto Slab" pitchFamily="2" charset="0"/>
              </a:rPr>
              <a:t>Michigan State University</a:t>
            </a:r>
          </a:p>
        </p:txBody>
      </p:sp>
      <p:sp>
        <p:nvSpPr>
          <p:cNvPr id="25" name="AutoShape 11">
            <a:extLst>
              <a:ext uri="{FF2B5EF4-FFF2-40B4-BE49-F238E27FC236}">
                <a16:creationId xmlns:a16="http://schemas.microsoft.com/office/drawing/2014/main" id="{D9381BB2-F27D-6631-A9D6-9488303D2407}"/>
              </a:ext>
              <a:ext uri="{C183D7F6-B498-43B3-948B-1728B52AA6E4}">
                <adec:decorative xmlns:adec="http://schemas.microsoft.com/office/drawing/2017/decorative" val="1"/>
              </a:ext>
            </a:extLst>
          </p:cNvPr>
          <p:cNvSpPr/>
          <p:nvPr/>
        </p:nvSpPr>
        <p:spPr>
          <a:xfrm>
            <a:off x="4391131" y="3282723"/>
            <a:ext cx="3304676" cy="932882"/>
          </a:xfrm>
          <a:prstGeom prst="roundRect">
            <a:avLst/>
          </a:prstGeom>
          <a:solidFill>
            <a:schemeClr val="tx2"/>
          </a:solidFill>
          <a:ln>
            <a:noFill/>
          </a:ln>
          <a:effectLst/>
        </p:spPr>
        <p:txBody>
          <a:bodyPr/>
          <a:lstStyle/>
          <a:p>
            <a:endParaRPr lang="en-US">
              <a:solidFill>
                <a:schemeClr val="bg1"/>
              </a:solidFill>
            </a:endParaRPr>
          </a:p>
        </p:txBody>
      </p:sp>
      <p:sp>
        <p:nvSpPr>
          <p:cNvPr id="26" name="TextBox 12">
            <a:extLst>
              <a:ext uri="{FF2B5EF4-FFF2-40B4-BE49-F238E27FC236}">
                <a16:creationId xmlns:a16="http://schemas.microsoft.com/office/drawing/2014/main" id="{099FC667-446D-A429-B8E5-E9FFE334E6DE}"/>
              </a:ext>
            </a:extLst>
          </p:cNvPr>
          <p:cNvSpPr txBox="1"/>
          <p:nvPr/>
        </p:nvSpPr>
        <p:spPr>
          <a:xfrm>
            <a:off x="4420629" y="3422949"/>
            <a:ext cx="3248789" cy="664797"/>
          </a:xfrm>
          <a:prstGeom prst="rect">
            <a:avLst/>
          </a:prstGeom>
        </p:spPr>
        <p:txBody>
          <a:bodyPr lIns="0" tIns="0" rIns="0" bIns="0" rtlCol="0" anchor="t">
            <a:spAutoFit/>
          </a:bodyPr>
          <a:lstStyle/>
          <a:p>
            <a:pPr algn="ctr">
              <a:lnSpc>
                <a:spcPct val="90000"/>
              </a:lnSpc>
            </a:pPr>
            <a:r>
              <a:rPr lang="en-US" sz="2400">
                <a:solidFill>
                  <a:schemeClr val="bg1"/>
                </a:solidFill>
                <a:ea typeface="Roboto Slab" pitchFamily="2" charset="0"/>
              </a:rPr>
              <a:t>The University of Arizona</a:t>
            </a:r>
          </a:p>
        </p:txBody>
      </p:sp>
      <p:sp>
        <p:nvSpPr>
          <p:cNvPr id="29" name="AutoShape 11">
            <a:extLst>
              <a:ext uri="{FF2B5EF4-FFF2-40B4-BE49-F238E27FC236}">
                <a16:creationId xmlns:a16="http://schemas.microsoft.com/office/drawing/2014/main" id="{8257007E-74E8-4759-0F05-F983693E1764}"/>
              </a:ext>
              <a:ext uri="{C183D7F6-B498-43B3-948B-1728B52AA6E4}">
                <adec:decorative xmlns:adec="http://schemas.microsoft.com/office/drawing/2017/decorative" val="1"/>
              </a:ext>
            </a:extLst>
          </p:cNvPr>
          <p:cNvSpPr/>
          <p:nvPr/>
        </p:nvSpPr>
        <p:spPr>
          <a:xfrm>
            <a:off x="8079352" y="3282723"/>
            <a:ext cx="3304676" cy="932882"/>
          </a:xfrm>
          <a:prstGeom prst="roundRect">
            <a:avLst/>
          </a:prstGeom>
          <a:solidFill>
            <a:schemeClr val="tx2"/>
          </a:solidFill>
          <a:ln>
            <a:noFill/>
          </a:ln>
          <a:effectLst/>
        </p:spPr>
        <p:txBody>
          <a:bodyPr/>
          <a:lstStyle/>
          <a:p>
            <a:endParaRPr lang="en-US">
              <a:solidFill>
                <a:schemeClr val="bg1"/>
              </a:solidFill>
            </a:endParaRPr>
          </a:p>
        </p:txBody>
      </p:sp>
      <p:sp>
        <p:nvSpPr>
          <p:cNvPr id="30" name="TextBox 12">
            <a:extLst>
              <a:ext uri="{FF2B5EF4-FFF2-40B4-BE49-F238E27FC236}">
                <a16:creationId xmlns:a16="http://schemas.microsoft.com/office/drawing/2014/main" id="{05C2E417-86FB-DD75-9350-5CD42243A5F5}"/>
              </a:ext>
            </a:extLst>
          </p:cNvPr>
          <p:cNvSpPr txBox="1"/>
          <p:nvPr/>
        </p:nvSpPr>
        <p:spPr>
          <a:xfrm>
            <a:off x="8108850" y="3422949"/>
            <a:ext cx="3248789" cy="664797"/>
          </a:xfrm>
          <a:prstGeom prst="rect">
            <a:avLst/>
          </a:prstGeom>
        </p:spPr>
        <p:txBody>
          <a:bodyPr lIns="0" tIns="0" rIns="0" bIns="0" rtlCol="0" anchor="t">
            <a:spAutoFit/>
          </a:bodyPr>
          <a:lstStyle/>
          <a:p>
            <a:pPr algn="ctr">
              <a:lnSpc>
                <a:spcPct val="90000"/>
              </a:lnSpc>
            </a:pPr>
            <a:r>
              <a:rPr lang="en-US" sz="2400">
                <a:solidFill>
                  <a:schemeClr val="bg1"/>
                </a:solidFill>
                <a:ea typeface="Roboto Slab" pitchFamily="2" charset="0"/>
              </a:rPr>
              <a:t>University of </a:t>
            </a:r>
          </a:p>
          <a:p>
            <a:pPr algn="ctr">
              <a:lnSpc>
                <a:spcPct val="90000"/>
              </a:lnSpc>
            </a:pPr>
            <a:r>
              <a:rPr lang="en-US" sz="2400">
                <a:solidFill>
                  <a:schemeClr val="bg1"/>
                </a:solidFill>
                <a:ea typeface="Roboto Slab" pitchFamily="2" charset="0"/>
              </a:rPr>
              <a:t>California</a:t>
            </a:r>
          </a:p>
        </p:txBody>
      </p:sp>
      <p:sp>
        <p:nvSpPr>
          <p:cNvPr id="39" name="AutoShape 11">
            <a:extLst>
              <a:ext uri="{FF2B5EF4-FFF2-40B4-BE49-F238E27FC236}">
                <a16:creationId xmlns:a16="http://schemas.microsoft.com/office/drawing/2014/main" id="{61E915DD-11C9-4433-CF47-BDF6C89DA30B}"/>
              </a:ext>
              <a:ext uri="{C183D7F6-B498-43B3-948B-1728B52AA6E4}">
                <adec:decorative xmlns:adec="http://schemas.microsoft.com/office/drawing/2017/decorative" val="1"/>
              </a:ext>
            </a:extLst>
          </p:cNvPr>
          <p:cNvSpPr/>
          <p:nvPr/>
        </p:nvSpPr>
        <p:spPr>
          <a:xfrm>
            <a:off x="4443662" y="4619231"/>
            <a:ext cx="3304676" cy="932882"/>
          </a:xfrm>
          <a:prstGeom prst="roundRect">
            <a:avLst/>
          </a:prstGeom>
          <a:solidFill>
            <a:schemeClr val="tx2"/>
          </a:solidFill>
          <a:ln>
            <a:noFill/>
          </a:ln>
          <a:effectLst/>
        </p:spPr>
        <p:txBody>
          <a:bodyPr/>
          <a:lstStyle/>
          <a:p>
            <a:endParaRPr lang="en-US">
              <a:solidFill>
                <a:schemeClr val="bg1"/>
              </a:solidFill>
            </a:endParaRPr>
          </a:p>
        </p:txBody>
      </p:sp>
      <p:sp>
        <p:nvSpPr>
          <p:cNvPr id="40" name="TextBox 12">
            <a:extLst>
              <a:ext uri="{FF2B5EF4-FFF2-40B4-BE49-F238E27FC236}">
                <a16:creationId xmlns:a16="http://schemas.microsoft.com/office/drawing/2014/main" id="{348B72AD-6C8F-78B2-31D6-DB04C59951A8}"/>
              </a:ext>
            </a:extLst>
          </p:cNvPr>
          <p:cNvSpPr txBox="1"/>
          <p:nvPr/>
        </p:nvSpPr>
        <p:spPr>
          <a:xfrm>
            <a:off x="4473160" y="4759457"/>
            <a:ext cx="3248789" cy="664797"/>
          </a:xfrm>
          <a:prstGeom prst="rect">
            <a:avLst/>
          </a:prstGeom>
        </p:spPr>
        <p:txBody>
          <a:bodyPr lIns="0" tIns="0" rIns="0" bIns="0" rtlCol="0" anchor="t">
            <a:spAutoFit/>
          </a:bodyPr>
          <a:lstStyle/>
          <a:p>
            <a:pPr algn="ctr">
              <a:lnSpc>
                <a:spcPct val="90000"/>
              </a:lnSpc>
            </a:pPr>
            <a:r>
              <a:rPr lang="en-US" sz="2400">
                <a:solidFill>
                  <a:schemeClr val="bg1"/>
                </a:solidFill>
                <a:ea typeface="Roboto Slab" pitchFamily="2" charset="0"/>
              </a:rPr>
              <a:t>University of </a:t>
            </a:r>
          </a:p>
          <a:p>
            <a:pPr algn="ctr">
              <a:lnSpc>
                <a:spcPct val="90000"/>
              </a:lnSpc>
            </a:pPr>
            <a:r>
              <a:rPr lang="en-US" sz="2400">
                <a:solidFill>
                  <a:schemeClr val="bg1"/>
                </a:solidFill>
                <a:ea typeface="Roboto Slab" pitchFamily="2" charset="0"/>
              </a:rPr>
              <a:t>Florida</a:t>
            </a:r>
          </a:p>
        </p:txBody>
      </p:sp>
      <p:sp>
        <p:nvSpPr>
          <p:cNvPr id="31" name="Content Placeholder 5">
            <a:extLst>
              <a:ext uri="{FF2B5EF4-FFF2-40B4-BE49-F238E27FC236}">
                <a16:creationId xmlns:a16="http://schemas.microsoft.com/office/drawing/2014/main" id="{70B15BF8-E76F-4B88-64AC-13FB1096B43D}"/>
              </a:ext>
            </a:extLst>
          </p:cNvPr>
          <p:cNvSpPr txBox="1">
            <a:spLocks/>
          </p:cNvSpPr>
          <p:nvPr/>
        </p:nvSpPr>
        <p:spPr>
          <a:xfrm>
            <a:off x="-1" y="5794307"/>
            <a:ext cx="12192001" cy="898306"/>
          </a:xfrm>
          <a:prstGeom prst="rect">
            <a:avLst/>
          </a:prstGeom>
          <a:solidFill>
            <a:schemeClr val="tx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2000" b="1" i="1">
                <a:solidFill>
                  <a:schemeClr val="bg1"/>
                </a:solidFill>
              </a:rPr>
              <a:t>Supporting members make an additional investment and support WCET’s mission </a:t>
            </a:r>
            <a:br>
              <a:rPr lang="en-US" sz="2000" b="1" i="1">
                <a:solidFill>
                  <a:schemeClr val="bg1"/>
                </a:solidFill>
              </a:rPr>
            </a:br>
            <a:r>
              <a:rPr lang="en-US" sz="2000" b="1" i="1">
                <a:solidFill>
                  <a:schemeClr val="bg1"/>
                </a:solidFill>
              </a:rPr>
              <a:t>to advance the effective use of technology for teaching and learning. </a:t>
            </a:r>
          </a:p>
        </p:txBody>
      </p:sp>
    </p:spTree>
    <p:extLst>
      <p:ext uri="{BB962C8B-B14F-4D97-AF65-F5344CB8AC3E}">
        <p14:creationId xmlns:p14="http://schemas.microsoft.com/office/powerpoint/2010/main" val="2113716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7E1C4-189B-403E-A120-0EBE3D47B0CD}"/>
            </a:ext>
          </a:extLst>
        </p:cNvPr>
        <p:cNvGrpSpPr/>
        <p:nvPr/>
      </p:nvGrpSpPr>
      <p:grpSpPr>
        <a:xfrm>
          <a:off x="0" y="0"/>
          <a:ext cx="0" cy="0"/>
          <a:chOff x="0" y="0"/>
          <a:chExt cx="0" cy="0"/>
        </a:xfrm>
      </p:grpSpPr>
      <p:grpSp>
        <p:nvGrpSpPr>
          <p:cNvPr id="29" name="Group 2">
            <a:extLst>
              <a:ext uri="{FF2B5EF4-FFF2-40B4-BE49-F238E27FC236}">
                <a16:creationId xmlns:a16="http://schemas.microsoft.com/office/drawing/2014/main" id="{7C468B76-2602-562D-2495-A7FC4E3DCCFC}"/>
              </a:ext>
              <a:ext uri="{C183D7F6-B498-43B3-948B-1728B52AA6E4}">
                <adec:decorative xmlns:adec="http://schemas.microsoft.com/office/drawing/2017/decorative" val="1"/>
              </a:ext>
            </a:extLst>
          </p:cNvPr>
          <p:cNvGrpSpPr/>
          <p:nvPr/>
        </p:nvGrpSpPr>
        <p:grpSpPr>
          <a:xfrm>
            <a:off x="2" y="0"/>
            <a:ext cx="12191997" cy="6858000"/>
            <a:chOff x="0" y="0"/>
            <a:chExt cx="4816593" cy="2709333"/>
          </a:xfrm>
        </p:grpSpPr>
        <p:sp>
          <p:nvSpPr>
            <p:cNvPr id="30" name="Freeform 3">
              <a:extLst>
                <a:ext uri="{FF2B5EF4-FFF2-40B4-BE49-F238E27FC236}">
                  <a16:creationId xmlns:a16="http://schemas.microsoft.com/office/drawing/2014/main" id="{A8F0F5C5-31EC-1BA7-E27F-C3A794852BA5}"/>
                </a:ext>
              </a:extLst>
            </p:cNvPr>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gradFill rotWithShape="1">
              <a:gsLst>
                <a:gs pos="0">
                  <a:srgbClr val="0F3A5E">
                    <a:alpha val="100000"/>
                  </a:srgbClr>
                </a:gs>
                <a:gs pos="100000">
                  <a:srgbClr val="869BAD">
                    <a:alpha val="100000"/>
                  </a:srgbClr>
                </a:gs>
              </a:gsLst>
              <a:lin ang="0"/>
            </a:gradFill>
          </p:spPr>
          <p:txBody>
            <a:bodyPr/>
            <a:lstStyle/>
            <a:p>
              <a:endParaRPr lang="en-US"/>
            </a:p>
          </p:txBody>
        </p:sp>
        <p:sp>
          <p:nvSpPr>
            <p:cNvPr id="31" name="TextBox 4">
              <a:extLst>
                <a:ext uri="{FF2B5EF4-FFF2-40B4-BE49-F238E27FC236}">
                  <a16:creationId xmlns:a16="http://schemas.microsoft.com/office/drawing/2014/main" id="{409EDC22-9ECF-480D-434F-EE6C57C3F07C}"/>
                </a:ext>
              </a:extLst>
            </p:cNvPr>
            <p:cNvSpPr txBox="1"/>
            <p:nvPr/>
          </p:nvSpPr>
          <p:spPr>
            <a:xfrm>
              <a:off x="0" y="-57150"/>
              <a:ext cx="4816593" cy="2766483"/>
            </a:xfrm>
            <a:prstGeom prst="rect">
              <a:avLst/>
            </a:prstGeom>
          </p:spPr>
          <p:txBody>
            <a:bodyPr lIns="60960" tIns="60960" rIns="60960" bIns="60960" rtlCol="0" anchor="ctr"/>
            <a:lstStyle/>
            <a:p>
              <a:pPr marL="0" lvl="0" indent="0" algn="ctr">
                <a:lnSpc>
                  <a:spcPts val="12000"/>
                </a:lnSpc>
                <a:spcBef>
                  <a:spcPct val="0"/>
                </a:spcBef>
              </a:pPr>
              <a:endParaRPr/>
            </a:p>
          </p:txBody>
        </p:sp>
      </p:grpSp>
      <p:sp>
        <p:nvSpPr>
          <p:cNvPr id="33" name="Freeform 9">
            <a:extLst>
              <a:ext uri="{FF2B5EF4-FFF2-40B4-BE49-F238E27FC236}">
                <a16:creationId xmlns:a16="http://schemas.microsoft.com/office/drawing/2014/main" id="{0C13B154-CCDA-4BC2-10A8-37A99E9A1250}"/>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2"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5" name="Freeform 12">
            <a:extLst>
              <a:ext uri="{FF2B5EF4-FFF2-40B4-BE49-F238E27FC236}">
                <a16:creationId xmlns:a16="http://schemas.microsoft.com/office/drawing/2014/main" id="{5DE82387-5BA8-214D-5CA4-657368F205DF}"/>
              </a:ext>
              <a:ext uri="{C183D7F6-B498-43B3-948B-1728B52AA6E4}">
                <adec:decorative xmlns:adec="http://schemas.microsoft.com/office/drawing/2017/decorative" val="1"/>
              </a:ext>
            </a:extLst>
          </p:cNvPr>
          <p:cNvSpPr>
            <a:spLocks noChangeAspect="1"/>
          </p:cNvSpPr>
          <p:nvPr/>
        </p:nvSpPr>
        <p:spPr>
          <a:xfrm>
            <a:off x="3542380" y="-914400"/>
            <a:ext cx="1784896" cy="1828800"/>
          </a:xfrm>
          <a:custGeom>
            <a:avLst/>
            <a:gdLst/>
            <a:ahLst/>
            <a:cxnLst/>
            <a:rect l="l" t="t" r="r" b="b"/>
            <a:pathLst>
              <a:path w="2754109" h="2821853">
                <a:moveTo>
                  <a:pt x="0" y="0"/>
                </a:moveTo>
                <a:lnTo>
                  <a:pt x="2754108" y="0"/>
                </a:lnTo>
                <a:lnTo>
                  <a:pt x="2754108" y="2821853"/>
                </a:lnTo>
                <a:lnTo>
                  <a:pt x="0" y="2821853"/>
                </a:lnTo>
                <a:lnTo>
                  <a:pt x="0" y="0"/>
                </a:lnTo>
                <a:close/>
              </a:path>
            </a:pathLst>
          </a:custGeom>
          <a:blipFill>
            <a:blip r:embed="rId3"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6" name="Freeform 13">
            <a:extLst>
              <a:ext uri="{FF2B5EF4-FFF2-40B4-BE49-F238E27FC236}">
                <a16:creationId xmlns:a16="http://schemas.microsoft.com/office/drawing/2014/main" id="{C21A8F64-75F9-F49D-3794-FAB669AF562D}"/>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2"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40FC23A6-56F6-B403-B75B-2950C1193696}"/>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ABC6A7A6-4DD8-BF53-A5DD-4A4795B36D1C}"/>
              </a:ex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79C6B10B-5CB7-25F8-B090-B289EA58FB69}"/>
              </a:ext>
              <a:ext uri="{C183D7F6-B498-43B3-948B-1728B52AA6E4}">
                <adec:decorative xmlns:adec="http://schemas.microsoft.com/office/drawing/2017/decorative" val="1"/>
              </a:ext>
            </a:extLst>
          </p:cNvPr>
          <p:cNvSpPr/>
          <p:nvPr/>
        </p:nvSpPr>
        <p:spPr>
          <a:xfrm rot="-5400000">
            <a:off x="7084286" y="-176724"/>
            <a:ext cx="487345" cy="1237703"/>
          </a:xfrm>
          <a:custGeom>
            <a:avLst/>
            <a:gdLst/>
            <a:ahLst/>
            <a:cxnLst/>
            <a:rect l="l" t="t" r="r" b="b"/>
            <a:pathLst>
              <a:path w="731018" h="1856554">
                <a:moveTo>
                  <a:pt x="0" y="0"/>
                </a:moveTo>
                <a:lnTo>
                  <a:pt x="731018" y="0"/>
                </a:lnTo>
                <a:lnTo>
                  <a:pt x="731018" y="1856554"/>
                </a:lnTo>
                <a:lnTo>
                  <a:pt x="0" y="18565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47" name="Freeform 3">
            <a:extLst>
              <a:ext uri="{FF2B5EF4-FFF2-40B4-BE49-F238E27FC236}">
                <a16:creationId xmlns:a16="http://schemas.microsoft.com/office/drawing/2014/main" id="{0990C387-A674-E690-9F57-773501E89458}"/>
              </a:ext>
              <a:ext uri="{C183D7F6-B498-43B3-948B-1728B52AA6E4}">
                <adec:decorative xmlns:adec="http://schemas.microsoft.com/office/drawing/2017/decorative" val="1"/>
              </a:ext>
            </a:extLst>
          </p:cNvPr>
          <p:cNvSpPr/>
          <p:nvPr/>
        </p:nvSpPr>
        <p:spPr>
          <a:xfrm rot="-5400000">
            <a:off x="860430" y="5048224"/>
            <a:ext cx="895840" cy="2433376"/>
          </a:xfrm>
          <a:custGeom>
            <a:avLst/>
            <a:gdLst/>
            <a:ahLst/>
            <a:cxnLst/>
            <a:rect l="l" t="t" r="r" b="b"/>
            <a:pathLst>
              <a:path w="1075454" h="2731311">
                <a:moveTo>
                  <a:pt x="0" y="0"/>
                </a:moveTo>
                <a:lnTo>
                  <a:pt x="1075454" y="0"/>
                </a:lnTo>
                <a:lnTo>
                  <a:pt x="1075454" y="2731311"/>
                </a:lnTo>
                <a:lnTo>
                  <a:pt x="0" y="27313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48" name="Title 1">
            <a:extLst>
              <a:ext uri="{FF2B5EF4-FFF2-40B4-BE49-F238E27FC236}">
                <a16:creationId xmlns:a16="http://schemas.microsoft.com/office/drawing/2014/main" id="{8EA0D355-96A1-5583-D591-F07F62AAE5FA}"/>
              </a:ext>
            </a:extLst>
          </p:cNvPr>
          <p:cNvSpPr txBox="1">
            <a:spLocks noGrp="1"/>
          </p:cNvSpPr>
          <p:nvPr>
            <p:ph type="title" idx="4294967295"/>
          </p:nvPr>
        </p:nvSpPr>
        <p:spPr>
          <a:xfrm>
            <a:off x="1479884" y="2326024"/>
            <a:ext cx="9232232" cy="1920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Oswald" panose="00000500000000000000" pitchFamily="2" charset="0"/>
                <a:ea typeface="Roboto Slab" pitchFamily="2" charset="0"/>
                <a:cs typeface="+mj-cs"/>
              </a:rPr>
              <a:t>THANK YOU FOR ATTENDING!</a:t>
            </a:r>
          </a:p>
        </p:txBody>
      </p:sp>
      <p:pic>
        <p:nvPicPr>
          <p:cNvPr id="3" name="Picture 2" descr="WCET logo">
            <a:extLst>
              <a:ext uri="{FF2B5EF4-FFF2-40B4-BE49-F238E27FC236}">
                <a16:creationId xmlns:a16="http://schemas.microsoft.com/office/drawing/2014/main" id="{20E00B4C-96D6-DD05-B8D5-CA9E803A083A}"/>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907857" y="3683070"/>
            <a:ext cx="4376286" cy="1510011"/>
          </a:xfrm>
          <a:prstGeom prst="rect">
            <a:avLst/>
          </a:prstGeom>
        </p:spPr>
      </p:pic>
    </p:spTree>
    <p:extLst>
      <p:ext uri="{BB962C8B-B14F-4D97-AF65-F5344CB8AC3E}">
        <p14:creationId xmlns:p14="http://schemas.microsoft.com/office/powerpoint/2010/main" val="354014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5F6C625-79F4-AD4E-2F02-BAD325F3284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802E4C79-49A0-F88A-1925-D04D450C855F}"/>
              </a:ext>
              <a:ext uri="{C183D7F6-B498-43B3-948B-1728B52AA6E4}">
                <adec:decorative xmlns:adec="http://schemas.microsoft.com/office/drawing/2017/decorative" val="1"/>
              </a:ext>
            </a:extLst>
          </p:cNvPr>
          <p:cNvSpPr/>
          <p:nvPr/>
        </p:nvSpPr>
        <p:spPr>
          <a:xfrm>
            <a:off x="0" y="867275"/>
            <a:ext cx="12192000" cy="5990725"/>
          </a:xfrm>
          <a:prstGeom prst="rect">
            <a:avLst/>
          </a:prstGeom>
          <a:solidFill>
            <a:schemeClr val="bg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6">
            <a:extLst>
              <a:ext uri="{FF2B5EF4-FFF2-40B4-BE49-F238E27FC236}">
                <a16:creationId xmlns:a16="http://schemas.microsoft.com/office/drawing/2014/main" id="{C438FE2C-0F7D-574F-3DFF-91F746E89FF1}"/>
              </a:ext>
              <a:ext uri="{C183D7F6-B498-43B3-948B-1728B52AA6E4}">
                <adec:decorative xmlns:adec="http://schemas.microsoft.com/office/drawing/2017/decorative" val="1"/>
              </a:ext>
            </a:extLst>
          </p:cNvPr>
          <p:cNvSpPr>
            <a:spLocks noChangeAspect="1"/>
          </p:cNvSpPr>
          <p:nvPr/>
        </p:nvSpPr>
        <p:spPr>
          <a:xfrm>
            <a:off x="9457430" y="-914400"/>
            <a:ext cx="3569792" cy="3657600"/>
          </a:xfrm>
          <a:custGeom>
            <a:avLst/>
            <a:gdLst/>
            <a:ahLst/>
            <a:cxnLst/>
            <a:rect l="l" t="t" r="r" b="b"/>
            <a:pathLst>
              <a:path w="5166903" h="5293996">
                <a:moveTo>
                  <a:pt x="0" y="0"/>
                </a:moveTo>
                <a:lnTo>
                  <a:pt x="5166903" y="0"/>
                </a:lnTo>
                <a:lnTo>
                  <a:pt x="5166903" y="5293996"/>
                </a:lnTo>
                <a:lnTo>
                  <a:pt x="0" y="5293996"/>
                </a:lnTo>
                <a:lnTo>
                  <a:pt x="0" y="0"/>
                </a:lnTo>
                <a:close/>
              </a:path>
            </a:pathLst>
          </a:custGeom>
          <a:blipFill>
            <a:blip r:embed="rId4"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3" name="Freeform 9">
            <a:extLst>
              <a:ext uri="{FF2B5EF4-FFF2-40B4-BE49-F238E27FC236}">
                <a16:creationId xmlns:a16="http://schemas.microsoft.com/office/drawing/2014/main" id="{8AB640D8-614E-4A6C-CFE3-33C430B8DAA3}"/>
              </a:ext>
              <a:ext uri="{C183D7F6-B498-43B3-948B-1728B52AA6E4}">
                <adec:decorative xmlns:adec="http://schemas.microsoft.com/office/drawing/2017/decorative" val="1"/>
              </a:ext>
            </a:extLst>
          </p:cNvPr>
          <p:cNvSpPr>
            <a:spLocks noChangeAspect="1"/>
          </p:cNvSpPr>
          <p:nvPr/>
        </p:nvSpPr>
        <p:spPr>
          <a:xfrm>
            <a:off x="-286331" y="3342063"/>
            <a:ext cx="892448" cy="914400"/>
          </a:xfrm>
          <a:custGeom>
            <a:avLst/>
            <a:gdLst/>
            <a:ahLst/>
            <a:cxnLst/>
            <a:rect l="l" t="t" r="r" b="b"/>
            <a:pathLst>
              <a:path w="1193591" h="1222950">
                <a:moveTo>
                  <a:pt x="0" y="0"/>
                </a:moveTo>
                <a:lnTo>
                  <a:pt x="1193591" y="0"/>
                </a:lnTo>
                <a:lnTo>
                  <a:pt x="1193591"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4" name="Freeform 11">
            <a:extLst>
              <a:ext uri="{FF2B5EF4-FFF2-40B4-BE49-F238E27FC236}">
                <a16:creationId xmlns:a16="http://schemas.microsoft.com/office/drawing/2014/main" id="{F0BD6DD2-F85F-2C0A-0798-F95A74A7D35A}"/>
              </a:ext>
              <a:ext uri="{C183D7F6-B498-43B3-948B-1728B52AA6E4}">
                <adec:decorative xmlns:adec="http://schemas.microsoft.com/office/drawing/2017/decorative" val="1"/>
              </a:ext>
            </a:extLst>
          </p:cNvPr>
          <p:cNvSpPr>
            <a:spLocks noChangeAspect="1"/>
          </p:cNvSpPr>
          <p:nvPr/>
        </p:nvSpPr>
        <p:spPr>
          <a:xfrm>
            <a:off x="5311856" y="5886572"/>
            <a:ext cx="2231120" cy="2286000"/>
          </a:xfrm>
          <a:custGeom>
            <a:avLst/>
            <a:gdLst/>
            <a:ahLst/>
            <a:cxnLst/>
            <a:rect l="l" t="t" r="r" b="b"/>
            <a:pathLst>
              <a:path w="3545426" h="3632635">
                <a:moveTo>
                  <a:pt x="0" y="0"/>
                </a:moveTo>
                <a:lnTo>
                  <a:pt x="3545427" y="0"/>
                </a:lnTo>
                <a:lnTo>
                  <a:pt x="3545427" y="3632635"/>
                </a:lnTo>
                <a:lnTo>
                  <a:pt x="0" y="3632635"/>
                </a:lnTo>
                <a:lnTo>
                  <a:pt x="0" y="0"/>
                </a:lnTo>
                <a:close/>
              </a:path>
            </a:pathLst>
          </a:custGeom>
          <a:blipFill>
            <a:blip r:embed="rId6"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5" name="Freeform 12">
            <a:extLst>
              <a:ext uri="{FF2B5EF4-FFF2-40B4-BE49-F238E27FC236}">
                <a16:creationId xmlns:a16="http://schemas.microsoft.com/office/drawing/2014/main" id="{A7FE59B4-0DCF-ABE8-AF20-15DD92BD5529}"/>
              </a:ext>
              <a:ext uri="{C183D7F6-B498-43B3-948B-1728B52AA6E4}">
                <adec:decorative xmlns:adec="http://schemas.microsoft.com/office/drawing/2017/decorative" val="1"/>
              </a:ext>
            </a:extLst>
          </p:cNvPr>
          <p:cNvSpPr>
            <a:spLocks noChangeAspect="1"/>
          </p:cNvSpPr>
          <p:nvPr/>
        </p:nvSpPr>
        <p:spPr>
          <a:xfrm>
            <a:off x="3542380" y="-914400"/>
            <a:ext cx="1784896" cy="1828800"/>
          </a:xfrm>
          <a:custGeom>
            <a:avLst/>
            <a:gdLst/>
            <a:ahLst/>
            <a:cxnLst/>
            <a:rect l="l" t="t" r="r" b="b"/>
            <a:pathLst>
              <a:path w="2754109" h="2821853">
                <a:moveTo>
                  <a:pt x="0" y="0"/>
                </a:moveTo>
                <a:lnTo>
                  <a:pt x="2754108" y="0"/>
                </a:lnTo>
                <a:lnTo>
                  <a:pt x="2754108" y="2821853"/>
                </a:lnTo>
                <a:lnTo>
                  <a:pt x="0" y="2821853"/>
                </a:lnTo>
                <a:lnTo>
                  <a:pt x="0" y="0"/>
                </a:lnTo>
                <a:close/>
              </a:path>
            </a:pathLst>
          </a:custGeom>
          <a:blipFill>
            <a:blip r:embed="rId7"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36" name="Freeform 13">
            <a:extLst>
              <a:ext uri="{FF2B5EF4-FFF2-40B4-BE49-F238E27FC236}">
                <a16:creationId xmlns:a16="http://schemas.microsoft.com/office/drawing/2014/main" id="{474777C5-51D8-4A05-805A-4C7338C4696A}"/>
              </a:ext>
              <a:ext uri="{C183D7F6-B498-43B3-948B-1728B52AA6E4}">
                <adec:decorative xmlns:adec="http://schemas.microsoft.com/office/drawing/2017/decorative" val="1"/>
              </a:ext>
            </a:extLst>
          </p:cNvPr>
          <p:cNvSpPr>
            <a:spLocks noChangeAspect="1"/>
          </p:cNvSpPr>
          <p:nvPr/>
        </p:nvSpPr>
        <p:spPr>
          <a:xfrm>
            <a:off x="11658600" y="4438076"/>
            <a:ext cx="892448" cy="914400"/>
          </a:xfrm>
          <a:custGeom>
            <a:avLst/>
            <a:gdLst/>
            <a:ahLst/>
            <a:cxnLst/>
            <a:rect l="l" t="t" r="r" b="b"/>
            <a:pathLst>
              <a:path w="1193591" h="1222950">
                <a:moveTo>
                  <a:pt x="0" y="0"/>
                </a:moveTo>
                <a:lnTo>
                  <a:pt x="1193590" y="0"/>
                </a:lnTo>
                <a:lnTo>
                  <a:pt x="1193590" y="1222950"/>
                </a:lnTo>
                <a:lnTo>
                  <a:pt x="0" y="1222950"/>
                </a:lnTo>
                <a:lnTo>
                  <a:pt x="0" y="0"/>
                </a:lnTo>
                <a:close/>
              </a:path>
            </a:pathLst>
          </a:custGeom>
          <a:blipFill>
            <a:blip r:embed="rId5" cstate="screen">
              <a:alphaModFix amt="25000"/>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CEC4B49C-A9A1-05BB-6DF6-65B5AB06649B}"/>
              </a:ext>
              <a:ext uri="{C183D7F6-B498-43B3-948B-1728B52AA6E4}">
                <adec:decorative xmlns:adec="http://schemas.microsoft.com/office/drawing/2017/decorative" val="1"/>
              </a:ext>
            </a:extLst>
          </p:cNvPr>
          <p:cNvSpPr/>
          <p:nvPr/>
        </p:nvSpPr>
        <p:spPr>
          <a:xfrm>
            <a:off x="91662" y="165387"/>
            <a:ext cx="806093" cy="2047221"/>
          </a:xfrm>
          <a:custGeom>
            <a:avLst/>
            <a:gdLst/>
            <a:ahLst/>
            <a:cxnLst/>
            <a:rect l="l" t="t" r="r" b="b"/>
            <a:pathLst>
              <a:path w="1209140" h="3070832">
                <a:moveTo>
                  <a:pt x="0" y="0"/>
                </a:moveTo>
                <a:lnTo>
                  <a:pt x="1209141" y="0"/>
                </a:lnTo>
                <a:lnTo>
                  <a:pt x="1209141" y="3070833"/>
                </a:lnTo>
                <a:lnTo>
                  <a:pt x="0" y="307083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92703BEE-C68D-4E7A-F111-28DE00DB3E6D}"/>
              </a:ext>
              <a:ext uri="{C183D7F6-B498-43B3-948B-1728B52AA6E4}">
                <adec:decorative xmlns:adec="http://schemas.microsoft.com/office/drawing/2017/decorative" val="1"/>
              </a:ext>
            </a:extLst>
          </p:cNvPr>
          <p:cNvSpPr/>
          <p:nvPr/>
        </p:nvSpPr>
        <p:spPr>
          <a:xfrm rot="-5400000">
            <a:off x="10393320" y="5074195"/>
            <a:ext cx="937690" cy="2381435"/>
          </a:xfrm>
          <a:custGeom>
            <a:avLst/>
            <a:gdLst/>
            <a:ahLst/>
            <a:cxnLst/>
            <a:rect l="l" t="t" r="r" b="b"/>
            <a:pathLst>
              <a:path w="1406535" h="3572152">
                <a:moveTo>
                  <a:pt x="0" y="0"/>
                </a:moveTo>
                <a:lnTo>
                  <a:pt x="1406535" y="0"/>
                </a:lnTo>
                <a:lnTo>
                  <a:pt x="1406535" y="3572153"/>
                </a:lnTo>
                <a:lnTo>
                  <a:pt x="0" y="357215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1200"/>
          </a:p>
        </p:txBody>
      </p:sp>
      <p:sp>
        <p:nvSpPr>
          <p:cNvPr id="47" name="Freeform 3">
            <a:extLst>
              <a:ext uri="{FF2B5EF4-FFF2-40B4-BE49-F238E27FC236}">
                <a16:creationId xmlns:a16="http://schemas.microsoft.com/office/drawing/2014/main" id="{6D65F85A-F591-131E-0837-4D590A1F944A}"/>
              </a:ext>
              <a:ext uri="{C183D7F6-B498-43B3-948B-1728B52AA6E4}">
                <adec:decorative xmlns:adec="http://schemas.microsoft.com/office/drawing/2017/decorative" val="1"/>
              </a:ext>
            </a:extLst>
          </p:cNvPr>
          <p:cNvSpPr/>
          <p:nvPr/>
        </p:nvSpPr>
        <p:spPr>
          <a:xfrm rot="-5400000">
            <a:off x="860430" y="5048224"/>
            <a:ext cx="895840" cy="2433376"/>
          </a:xfrm>
          <a:custGeom>
            <a:avLst/>
            <a:gdLst/>
            <a:ahLst/>
            <a:cxnLst/>
            <a:rect l="l" t="t" r="r" b="b"/>
            <a:pathLst>
              <a:path w="1075454" h="2731311">
                <a:moveTo>
                  <a:pt x="0" y="0"/>
                </a:moveTo>
                <a:lnTo>
                  <a:pt x="1075454" y="0"/>
                </a:lnTo>
                <a:lnTo>
                  <a:pt x="1075454" y="2731311"/>
                </a:lnTo>
                <a:lnTo>
                  <a:pt x="0" y="27313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AutoShape 2">
            <a:extLst>
              <a:ext uri="{FF2B5EF4-FFF2-40B4-BE49-F238E27FC236}">
                <a16:creationId xmlns:a16="http://schemas.microsoft.com/office/drawing/2014/main" id="{2203EA56-8928-BF6D-2C13-5C07D7494156}"/>
              </a:ext>
              <a:ext uri="{C183D7F6-B498-43B3-948B-1728B52AA6E4}">
                <adec:decorative xmlns:adec="http://schemas.microsoft.com/office/drawing/2017/decorative" val="1"/>
              </a:ext>
            </a:extLst>
          </p:cNvPr>
          <p:cNvSpPr/>
          <p:nvPr/>
        </p:nvSpPr>
        <p:spPr>
          <a:xfrm>
            <a:off x="-1" y="1"/>
            <a:ext cx="12296275" cy="867274"/>
          </a:xfrm>
          <a:prstGeom prst="rect">
            <a:avLst/>
          </a:prstGeom>
          <a:solidFill>
            <a:schemeClr val="tx2"/>
          </a:solidFill>
        </p:spPr>
        <p:txBody>
          <a:bodyPr/>
          <a:lstStyle/>
          <a:p>
            <a:endParaRPr lang="en-US"/>
          </a:p>
        </p:txBody>
      </p:sp>
      <p:sp>
        <p:nvSpPr>
          <p:cNvPr id="8" name="Title 1">
            <a:extLst>
              <a:ext uri="{FF2B5EF4-FFF2-40B4-BE49-F238E27FC236}">
                <a16:creationId xmlns:a16="http://schemas.microsoft.com/office/drawing/2014/main" id="{40F20DF6-6058-3E2D-9C7F-70999906F6FD}"/>
              </a:ext>
            </a:extLst>
          </p:cNvPr>
          <p:cNvSpPr txBox="1">
            <a:spLocks noGrp="1"/>
          </p:cNvSpPr>
          <p:nvPr>
            <p:ph type="title" idx="4294967295"/>
          </p:nvPr>
        </p:nvSpPr>
        <p:spPr>
          <a:xfrm>
            <a:off x="313997" y="71189"/>
            <a:ext cx="11296971" cy="7960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Oswald" panose="00000500000000000000"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bg1"/>
                </a:solidFill>
                <a:effectLst/>
                <a:uLnTx/>
                <a:uFillTx/>
                <a:latin typeface="Oswald" panose="00000500000000000000" pitchFamily="2" charset="0"/>
                <a:ea typeface="+mj-ea"/>
                <a:cs typeface="+mj-cs"/>
              </a:rPr>
              <a:t>Accessibility Commitment</a:t>
            </a:r>
          </a:p>
        </p:txBody>
      </p:sp>
      <p:sp>
        <p:nvSpPr>
          <p:cNvPr id="2" name="Content Placeholder 2">
            <a:extLst>
              <a:ext uri="{FF2B5EF4-FFF2-40B4-BE49-F238E27FC236}">
                <a16:creationId xmlns:a16="http://schemas.microsoft.com/office/drawing/2014/main" id="{8EC46676-7C65-6BC1-1BE7-5B3905C545D0}"/>
              </a:ext>
            </a:extLst>
          </p:cNvPr>
          <p:cNvSpPr txBox="1">
            <a:spLocks/>
          </p:cNvSpPr>
          <p:nvPr/>
        </p:nvSpPr>
        <p:spPr>
          <a:xfrm>
            <a:off x="1028151" y="1609110"/>
            <a:ext cx="10723656" cy="15357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t>WCET is committed to creating inclusive and accessible materials. Our slides are designed with high-contrast visuals, large text, and descriptive alt text for images. </a:t>
            </a:r>
          </a:p>
        </p:txBody>
      </p:sp>
      <p:sp>
        <p:nvSpPr>
          <p:cNvPr id="4" name="TextBox 3">
            <a:extLst>
              <a:ext uri="{FF2B5EF4-FFF2-40B4-BE49-F238E27FC236}">
                <a16:creationId xmlns:a16="http://schemas.microsoft.com/office/drawing/2014/main" id="{52C8FF5B-45E4-1CFD-195A-FBAB0C8D3C59}"/>
              </a:ext>
            </a:extLst>
          </p:cNvPr>
          <p:cNvSpPr txBox="1"/>
          <p:nvPr/>
        </p:nvSpPr>
        <p:spPr>
          <a:xfrm>
            <a:off x="1028151" y="3027479"/>
            <a:ext cx="7750001" cy="2882840"/>
          </a:xfrm>
          <a:prstGeom prst="rect">
            <a:avLst/>
          </a:prstGeom>
          <a:noFill/>
        </p:spPr>
        <p:txBody>
          <a:bodyPr wrap="square">
            <a:spAutoFit/>
          </a:bodyPr>
          <a:lstStyle/>
          <a:p>
            <a:pPr marL="0" indent="0">
              <a:spcBef>
                <a:spcPts val="1000"/>
              </a:spcBef>
              <a:spcAft>
                <a:spcPts val="600"/>
              </a:spcAft>
              <a:buNone/>
            </a:pPr>
            <a:r>
              <a:rPr lang="en-US" sz="2800" dirty="0"/>
              <a:t>You can scan the QR code to download the slides (PPT file) on your phone if you prefer. </a:t>
            </a:r>
          </a:p>
          <a:p>
            <a:pPr marL="0" indent="0">
              <a:spcBef>
                <a:spcPts val="1000"/>
              </a:spcBef>
              <a:buNone/>
            </a:pPr>
            <a:r>
              <a:rPr lang="en-US" sz="2800" dirty="0"/>
              <a:t>If you need the slides in an alternative format or additional accommodations, please let us know. We value your feedback to make our content accessible for everyone. </a:t>
            </a:r>
          </a:p>
        </p:txBody>
      </p:sp>
      <p:pic>
        <p:nvPicPr>
          <p:cNvPr id="10" name="Picture 9" descr="QR code that links to the slides (PowerPoint download)">
            <a:extLst>
              <a:ext uri="{FF2B5EF4-FFF2-40B4-BE49-F238E27FC236}">
                <a16:creationId xmlns:a16="http://schemas.microsoft.com/office/drawing/2014/main" id="{88D8596F-49CA-FD2F-7E55-96B254C5F852}"/>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8884101" y="2906941"/>
            <a:ext cx="2666227" cy="2666227"/>
          </a:xfrm>
          <a:prstGeom prst="rect">
            <a:avLst/>
          </a:prstGeom>
        </p:spPr>
      </p:pic>
    </p:spTree>
    <p:extLst>
      <p:ext uri="{BB962C8B-B14F-4D97-AF65-F5344CB8AC3E}">
        <p14:creationId xmlns:p14="http://schemas.microsoft.com/office/powerpoint/2010/main" val="59500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E7BB92-CC0E-C6D6-7C02-7045FE21903C}"/>
              </a:ext>
            </a:extLst>
          </p:cNvPr>
          <p:cNvSpPr>
            <a:spLocks noGrp="1"/>
          </p:cNvSpPr>
          <p:nvPr>
            <p:ph type="ctrTitle"/>
          </p:nvPr>
        </p:nvSpPr>
        <p:spPr/>
        <p:txBody>
          <a:bodyPr/>
          <a:lstStyle/>
          <a:p>
            <a:pPr>
              <a:lnSpc>
                <a:spcPct val="100000"/>
              </a:lnSpc>
            </a:pPr>
            <a:r>
              <a:rPr lang="en-US"/>
              <a:t>Practical Strategies for Driving AI Policy Adoption in Higher Ed</a:t>
            </a:r>
          </a:p>
        </p:txBody>
      </p:sp>
      <p:sp>
        <p:nvSpPr>
          <p:cNvPr id="4" name="Subtitle 3">
            <a:extLst>
              <a:ext uri="{FF2B5EF4-FFF2-40B4-BE49-F238E27FC236}">
                <a16:creationId xmlns:a16="http://schemas.microsoft.com/office/drawing/2014/main" id="{6DB36B52-D2AB-8E14-7DAD-4F36F4AAF0CD}"/>
              </a:ext>
            </a:extLst>
          </p:cNvPr>
          <p:cNvSpPr>
            <a:spLocks noGrp="1"/>
          </p:cNvSpPr>
          <p:nvPr>
            <p:ph type="subTitle" idx="1"/>
          </p:nvPr>
        </p:nvSpPr>
        <p:spPr/>
        <p:txBody>
          <a:bodyPr/>
          <a:lstStyle/>
          <a:p>
            <a:r>
              <a:rPr lang="en-US"/>
              <a:t>February 5, 2026</a:t>
            </a:r>
          </a:p>
        </p:txBody>
      </p:sp>
    </p:spTree>
    <p:extLst>
      <p:ext uri="{BB962C8B-B14F-4D97-AF65-F5344CB8AC3E}">
        <p14:creationId xmlns:p14="http://schemas.microsoft.com/office/powerpoint/2010/main" val="307401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11A8F58-E852-A76F-EC0B-D87BEA3A9B98}"/>
              </a:ext>
            </a:extLst>
          </p:cNvPr>
          <p:cNvSpPr>
            <a:spLocks noGrp="1"/>
          </p:cNvSpPr>
          <p:nvPr>
            <p:ph type="ctrTitle"/>
          </p:nvPr>
        </p:nvSpPr>
        <p:spPr>
          <a:xfrm>
            <a:off x="762000" y="477234"/>
            <a:ext cx="11296971" cy="1093255"/>
          </a:xfrm>
        </p:spPr>
        <p:txBody>
          <a:bodyPr>
            <a:normAutofit/>
          </a:bodyPr>
          <a:lstStyle/>
          <a:p>
            <a:r>
              <a:rPr lang="en-US" sz="6000">
                <a:solidFill>
                  <a:prstClr val="white"/>
                </a:solidFill>
              </a:rPr>
              <a:t>Hosted in partnership with:</a:t>
            </a:r>
            <a:endParaRPr lang="en-US" sz="6000"/>
          </a:p>
        </p:txBody>
      </p:sp>
      <p:pic>
        <p:nvPicPr>
          <p:cNvPr id="11" name="Picture 10" descr="Honorlock logo">
            <a:extLst>
              <a:ext uri="{FF2B5EF4-FFF2-40B4-BE49-F238E27FC236}">
                <a16:creationId xmlns:a16="http://schemas.microsoft.com/office/drawing/2014/main" id="{FE39F6E4-5CDF-C304-8EC4-82F9D6A452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77143" y="2499744"/>
            <a:ext cx="7837714" cy="1645920"/>
          </a:xfrm>
          <a:prstGeom prst="rect">
            <a:avLst/>
          </a:prstGeom>
        </p:spPr>
      </p:pic>
      <p:sp>
        <p:nvSpPr>
          <p:cNvPr id="13" name="AutoShape 8">
            <a:extLst>
              <a:ext uri="{FF2B5EF4-FFF2-40B4-BE49-F238E27FC236}">
                <a16:creationId xmlns:a16="http://schemas.microsoft.com/office/drawing/2014/main" id="{AE40C177-E521-AEFF-B5D4-FB958258153D}"/>
              </a:ext>
              <a:ext uri="{C183D7F6-B498-43B3-948B-1728B52AA6E4}">
                <adec:decorative xmlns:adec="http://schemas.microsoft.com/office/drawing/2017/decorative" val="1"/>
              </a:ext>
            </a:extLst>
          </p:cNvPr>
          <p:cNvSpPr/>
          <p:nvPr/>
        </p:nvSpPr>
        <p:spPr>
          <a:xfrm rot="16200000">
            <a:off x="9406890" y="4226264"/>
            <a:ext cx="4572000" cy="0"/>
          </a:xfrm>
          <a:prstGeom prst="line">
            <a:avLst/>
          </a:prstGeom>
          <a:solidFill>
            <a:schemeClr val="accent2"/>
          </a:solidFill>
          <a:ln w="28575" cap="rnd">
            <a:solidFill>
              <a:schemeClr val="accent2"/>
            </a:solidFill>
            <a:prstDash val="solid"/>
            <a:headEnd type="none" w="sm" len="sm"/>
            <a:tailEnd type="none" w="sm" len="sm"/>
          </a:ln>
        </p:spPr>
        <p:txBody>
          <a:bodyPr/>
          <a:lstStyle/>
          <a:p>
            <a:endParaRPr lang="en-US"/>
          </a:p>
        </p:txBody>
      </p:sp>
      <p:grpSp>
        <p:nvGrpSpPr>
          <p:cNvPr id="14" name="Group 13">
            <a:extLst>
              <a:ext uri="{FF2B5EF4-FFF2-40B4-BE49-F238E27FC236}">
                <a16:creationId xmlns:a16="http://schemas.microsoft.com/office/drawing/2014/main" id="{4D81FB23-F41F-5314-688A-4988C98253B6}"/>
              </a:ext>
              <a:ext uri="{C183D7F6-B498-43B3-948B-1728B52AA6E4}">
                <adec:decorative xmlns:adec="http://schemas.microsoft.com/office/drawing/2017/decorative" val="1"/>
              </a:ext>
            </a:extLst>
          </p:cNvPr>
          <p:cNvGrpSpPr/>
          <p:nvPr/>
        </p:nvGrpSpPr>
        <p:grpSpPr>
          <a:xfrm>
            <a:off x="11601450" y="540729"/>
            <a:ext cx="182880" cy="786974"/>
            <a:chOff x="17161731" y="769620"/>
            <a:chExt cx="182880" cy="786974"/>
          </a:xfrm>
          <a:solidFill>
            <a:schemeClr val="accent2"/>
          </a:solidFill>
        </p:grpSpPr>
        <p:sp>
          <p:nvSpPr>
            <p:cNvPr id="15" name="Oval 14">
              <a:extLst>
                <a:ext uri="{FF2B5EF4-FFF2-40B4-BE49-F238E27FC236}">
                  <a16:creationId xmlns:a16="http://schemas.microsoft.com/office/drawing/2014/main" id="{D8F11389-FD4F-23B5-D66B-786E7DCF4447}"/>
                </a:ext>
              </a:extLst>
            </p:cNvPr>
            <p:cNvSpPr/>
            <p:nvPr/>
          </p:nvSpPr>
          <p:spPr>
            <a:xfrm>
              <a:off x="17161731" y="769620"/>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248FF67-7906-A88B-9632-74A15F68189A}"/>
                </a:ext>
              </a:extLst>
            </p:cNvPr>
            <p:cNvSpPr/>
            <p:nvPr/>
          </p:nvSpPr>
          <p:spPr>
            <a:xfrm>
              <a:off x="17161731" y="1069142"/>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B51B6B0-2A40-13AD-6FC3-23E9621663AB}"/>
                </a:ext>
              </a:extLst>
            </p:cNvPr>
            <p:cNvSpPr/>
            <p:nvPr/>
          </p:nvSpPr>
          <p:spPr>
            <a:xfrm>
              <a:off x="17161731" y="1373714"/>
              <a:ext cx="182880" cy="182880"/>
            </a:xfrm>
            <a:prstGeom prst="ellipse">
              <a:avLst/>
            </a:prstGeom>
            <a:gr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253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1BA97-E660-6F09-074E-DF012BF960CD}"/>
              </a:ext>
            </a:extLst>
          </p:cNvPr>
          <p:cNvSpPr>
            <a:spLocks noGrp="1"/>
          </p:cNvSpPr>
          <p:nvPr>
            <p:ph type="title"/>
          </p:nvPr>
        </p:nvSpPr>
        <p:spPr>
          <a:xfrm>
            <a:off x="812492" y="457200"/>
            <a:ext cx="4998761" cy="1600200"/>
          </a:xfrm>
        </p:spPr>
        <p:txBody>
          <a:bodyPr anchor="t"/>
          <a:lstStyle/>
          <a:p>
            <a:r>
              <a:rPr lang="en-US"/>
              <a:t>Today’s Moderator</a:t>
            </a:r>
          </a:p>
        </p:txBody>
      </p:sp>
      <p:sp>
        <p:nvSpPr>
          <p:cNvPr id="5" name="Text Placeholder 4">
            <a:extLst>
              <a:ext uri="{FF2B5EF4-FFF2-40B4-BE49-F238E27FC236}">
                <a16:creationId xmlns:a16="http://schemas.microsoft.com/office/drawing/2014/main" id="{261EB71C-E299-6635-AACD-66EBB407606B}"/>
              </a:ext>
            </a:extLst>
          </p:cNvPr>
          <p:cNvSpPr>
            <a:spLocks noGrp="1"/>
          </p:cNvSpPr>
          <p:nvPr>
            <p:ph type="body" sz="half" idx="2"/>
          </p:nvPr>
        </p:nvSpPr>
        <p:spPr>
          <a:xfrm>
            <a:off x="812492" y="1709907"/>
            <a:ext cx="4998757" cy="3811588"/>
          </a:xfrm>
        </p:spPr>
        <p:txBody>
          <a:bodyPr>
            <a:normAutofit/>
          </a:bodyPr>
          <a:lstStyle/>
          <a:p>
            <a:r>
              <a:rPr lang="en-US" sz="3200" b="1">
                <a:latin typeface="+mj-lt"/>
              </a:rPr>
              <a:t>MICHELLE SINGH</a:t>
            </a:r>
          </a:p>
          <a:p>
            <a:r>
              <a:rPr lang="en-US"/>
              <a:t>VP for Strategic Educational Alliances</a:t>
            </a:r>
          </a:p>
          <a:p>
            <a:r>
              <a:rPr lang="en-US"/>
              <a:t>University of North Texas</a:t>
            </a:r>
          </a:p>
          <a:p>
            <a:r>
              <a:rPr lang="en-US">
                <a:hlinkClick r:id="rId3"/>
              </a:rPr>
              <a:t>Michelle.Singh@unt.edu</a:t>
            </a:r>
            <a:endParaRPr lang="en-US" sz="2800"/>
          </a:p>
          <a:p>
            <a:endParaRPr lang="en-US" sz="2800"/>
          </a:p>
        </p:txBody>
      </p:sp>
      <p:pic>
        <p:nvPicPr>
          <p:cNvPr id="4" name="Picture 11">
            <a:extLst>
              <a:ext uri="{FF2B5EF4-FFF2-40B4-BE49-F238E27FC236}">
                <a16:creationId xmlns:a16="http://schemas.microsoft.com/office/drawing/2014/main" id="{B8F8FFBF-D19A-86CA-61A3-1A9706F6D1A0}"/>
              </a:ext>
            </a:extLst>
          </p:cNvPr>
          <p:cNvPicPr>
            <a:picLocks noChangeAspect="1"/>
          </p:cNvPicPr>
          <p:nvPr/>
        </p:nvPicPr>
        <p:blipFill>
          <a:blip r:embed="rId4">
            <a:extLst>
              <a:ext uri="{28A0092B-C50C-407E-A947-70E740481C1C}">
                <a14:useLocalDpi xmlns:a14="http://schemas.microsoft.com/office/drawing/2010/main" val="0"/>
              </a:ext>
            </a:extLst>
          </a:blip>
          <a:srcRect l="1020" t="1872" r="1057" b="21966"/>
          <a:stretch>
            <a:fillRect/>
          </a:stretch>
        </p:blipFill>
        <p:spPr>
          <a:xfrm>
            <a:off x="7339217" y="1709907"/>
            <a:ext cx="3657600" cy="3657600"/>
          </a:xfrm>
          <a:prstGeom prst="flowChartConnector">
            <a:avLst/>
          </a:prstGeom>
        </p:spPr>
      </p:pic>
    </p:spTree>
    <p:extLst>
      <p:ext uri="{BB962C8B-B14F-4D97-AF65-F5344CB8AC3E}">
        <p14:creationId xmlns:p14="http://schemas.microsoft.com/office/powerpoint/2010/main" val="260447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D38577-4C4D-62C2-C62E-23250227EBD1}"/>
              </a:ext>
            </a:extLst>
          </p:cNvPr>
          <p:cNvSpPr>
            <a:spLocks noGrp="1"/>
          </p:cNvSpPr>
          <p:nvPr>
            <p:ph type="ctrTitle"/>
          </p:nvPr>
        </p:nvSpPr>
        <p:spPr/>
        <p:txBody>
          <a:bodyPr/>
          <a:lstStyle/>
          <a:p>
            <a:r>
              <a:rPr lang="en-US"/>
              <a:t>Speakers</a:t>
            </a:r>
          </a:p>
        </p:txBody>
      </p:sp>
      <p:pic>
        <p:nvPicPr>
          <p:cNvPr id="11" name="Picture 11" descr="Photo of Van Davis">
            <a:extLst>
              <a:ext uri="{FF2B5EF4-FFF2-40B4-BE49-F238E27FC236}">
                <a16:creationId xmlns:a16="http://schemas.microsoft.com/office/drawing/2014/main" id="{63A595C8-47CA-9B0B-694A-24F3328377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221576" y="1563980"/>
            <a:ext cx="3220171" cy="3220171"/>
          </a:xfrm>
          <a:prstGeom prst="flowChartConnector">
            <a:avLst/>
          </a:prstGeom>
        </p:spPr>
      </p:pic>
      <p:sp>
        <p:nvSpPr>
          <p:cNvPr id="6" name="TextBox 12">
            <a:extLst>
              <a:ext uri="{FF2B5EF4-FFF2-40B4-BE49-F238E27FC236}">
                <a16:creationId xmlns:a16="http://schemas.microsoft.com/office/drawing/2014/main" id="{67DD2DA4-DB55-7792-497E-A054CCE9A946}"/>
              </a:ext>
            </a:extLst>
          </p:cNvPr>
          <p:cNvSpPr txBox="1"/>
          <p:nvPr/>
        </p:nvSpPr>
        <p:spPr>
          <a:xfrm>
            <a:off x="2367120" y="4940319"/>
            <a:ext cx="2929083" cy="338555"/>
          </a:xfrm>
          <a:prstGeom prst="rect">
            <a:avLst/>
          </a:prstGeom>
        </p:spPr>
        <p:txBody>
          <a:bodyPr lIns="0" tIns="0" rIns="0" bIns="0" rtlCol="0" anchor="t">
            <a:spAutoFit/>
          </a:bodyPr>
          <a:lstStyle/>
          <a:p>
            <a:pPr algn="ctr">
              <a:lnSpc>
                <a:spcPts val="2426"/>
              </a:lnSpc>
              <a:spcBef>
                <a:spcPct val="0"/>
              </a:spcBef>
            </a:pPr>
            <a:r>
              <a:rPr lang="en-US" sz="2000" b="1" spc="93">
                <a:solidFill>
                  <a:srgbClr val="000000"/>
                </a:solidFill>
                <a:latin typeface="Oswald"/>
                <a:ea typeface="Oswald"/>
                <a:cs typeface="Oswald"/>
                <a:sym typeface="Oswald"/>
              </a:rPr>
              <a:t>VAN DAVIS</a:t>
            </a:r>
          </a:p>
        </p:txBody>
      </p:sp>
      <p:sp>
        <p:nvSpPr>
          <p:cNvPr id="7" name="TextBox 13">
            <a:extLst>
              <a:ext uri="{FF2B5EF4-FFF2-40B4-BE49-F238E27FC236}">
                <a16:creationId xmlns:a16="http://schemas.microsoft.com/office/drawing/2014/main" id="{B092B89A-9855-55CF-ACFD-D07E2DFBCECE}"/>
              </a:ext>
            </a:extLst>
          </p:cNvPr>
          <p:cNvSpPr txBox="1"/>
          <p:nvPr/>
        </p:nvSpPr>
        <p:spPr>
          <a:xfrm>
            <a:off x="2367120" y="5306175"/>
            <a:ext cx="2929083" cy="834184"/>
          </a:xfrm>
          <a:prstGeom prst="rect">
            <a:avLst/>
          </a:prstGeom>
        </p:spPr>
        <p:txBody>
          <a:bodyPr lIns="0" tIns="0" rIns="0" bIns="0" rtlCol="0" anchor="t">
            <a:spAutoFit/>
          </a:bodyPr>
          <a:lstStyle/>
          <a:p>
            <a:pPr algn="ctr">
              <a:lnSpc>
                <a:spcPts val="1960"/>
              </a:lnSpc>
              <a:spcBef>
                <a:spcPct val="0"/>
              </a:spcBef>
            </a:pPr>
            <a:r>
              <a:rPr lang="en-US" sz="1600" spc="70">
                <a:solidFill>
                  <a:srgbClr val="000000"/>
                </a:solidFill>
                <a:ea typeface="Oswald"/>
                <a:cs typeface="Oswald"/>
                <a:sym typeface="Oswald"/>
              </a:rPr>
              <a:t>Executive Director</a:t>
            </a:r>
          </a:p>
          <a:p>
            <a:pPr algn="ctr">
              <a:lnSpc>
                <a:spcPts val="1960"/>
              </a:lnSpc>
              <a:spcBef>
                <a:spcPct val="0"/>
              </a:spcBef>
            </a:pPr>
            <a:r>
              <a:rPr lang="en-US" sz="1600" spc="70">
                <a:solidFill>
                  <a:srgbClr val="000000"/>
                </a:solidFill>
                <a:ea typeface="Oswald"/>
                <a:cs typeface="Oswald"/>
                <a:sym typeface="Oswald"/>
              </a:rPr>
              <a:t>WCET</a:t>
            </a:r>
          </a:p>
          <a:p>
            <a:pPr algn="ctr">
              <a:lnSpc>
                <a:spcPts val="1960"/>
              </a:lnSpc>
              <a:spcBef>
                <a:spcPct val="0"/>
              </a:spcBef>
            </a:pPr>
            <a:r>
              <a:rPr lang="en-US" sz="1600" spc="70">
                <a:solidFill>
                  <a:srgbClr val="000000"/>
                </a:solidFill>
                <a:ea typeface="Oswald"/>
                <a:cs typeface="Oswald"/>
                <a:sym typeface="Oswald"/>
                <a:hlinkClick r:id="rId4"/>
              </a:rPr>
              <a:t>vdavis@wiche.edu</a:t>
            </a:r>
            <a:r>
              <a:rPr lang="en-US" sz="1600" spc="70">
                <a:solidFill>
                  <a:srgbClr val="000000"/>
                </a:solidFill>
                <a:ea typeface="Oswald"/>
                <a:cs typeface="Oswald"/>
                <a:sym typeface="Oswald"/>
              </a:rPr>
              <a:t> </a:t>
            </a:r>
          </a:p>
        </p:txBody>
      </p:sp>
      <p:pic>
        <p:nvPicPr>
          <p:cNvPr id="10" name="Picture 11" descr="Photo of Paul Morales">
            <a:extLst>
              <a:ext uri="{FF2B5EF4-FFF2-40B4-BE49-F238E27FC236}">
                <a16:creationId xmlns:a16="http://schemas.microsoft.com/office/drawing/2014/main" id="{054376B4-FB4E-BDA7-441D-0E94274B80FF}"/>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750253" y="1563980"/>
            <a:ext cx="3220171" cy="3220171"/>
          </a:xfrm>
          <a:prstGeom prst="flowChartConnector">
            <a:avLst/>
          </a:prstGeom>
        </p:spPr>
      </p:pic>
      <p:sp>
        <p:nvSpPr>
          <p:cNvPr id="8" name="TextBox 16">
            <a:extLst>
              <a:ext uri="{FF2B5EF4-FFF2-40B4-BE49-F238E27FC236}">
                <a16:creationId xmlns:a16="http://schemas.microsoft.com/office/drawing/2014/main" id="{07DE1F73-67E1-77F8-3A67-9042BCC36A55}"/>
              </a:ext>
            </a:extLst>
          </p:cNvPr>
          <p:cNvSpPr txBox="1"/>
          <p:nvPr/>
        </p:nvSpPr>
        <p:spPr>
          <a:xfrm>
            <a:off x="6895797" y="4940319"/>
            <a:ext cx="2929083" cy="338555"/>
          </a:xfrm>
          <a:prstGeom prst="rect">
            <a:avLst/>
          </a:prstGeom>
        </p:spPr>
        <p:txBody>
          <a:bodyPr lIns="0" tIns="0" rIns="0" bIns="0" rtlCol="0" anchor="t">
            <a:spAutoFit/>
          </a:bodyPr>
          <a:lstStyle/>
          <a:p>
            <a:pPr algn="ctr">
              <a:lnSpc>
                <a:spcPts val="2426"/>
              </a:lnSpc>
              <a:spcBef>
                <a:spcPct val="0"/>
              </a:spcBef>
            </a:pPr>
            <a:r>
              <a:rPr lang="en-US" sz="2000" b="1" spc="93">
                <a:solidFill>
                  <a:srgbClr val="000000"/>
                </a:solidFill>
                <a:latin typeface="Oswald"/>
                <a:ea typeface="Oswald"/>
                <a:cs typeface="Oswald"/>
                <a:sym typeface="Oswald"/>
              </a:rPr>
              <a:t>PAUL MORALES</a:t>
            </a:r>
          </a:p>
        </p:txBody>
      </p:sp>
      <p:sp>
        <p:nvSpPr>
          <p:cNvPr id="9" name="TextBox 17">
            <a:extLst>
              <a:ext uri="{FF2B5EF4-FFF2-40B4-BE49-F238E27FC236}">
                <a16:creationId xmlns:a16="http://schemas.microsoft.com/office/drawing/2014/main" id="{DF1D1DEB-0F8B-7661-750B-10CE68AEA39B}"/>
              </a:ext>
            </a:extLst>
          </p:cNvPr>
          <p:cNvSpPr txBox="1"/>
          <p:nvPr/>
        </p:nvSpPr>
        <p:spPr>
          <a:xfrm>
            <a:off x="6895797" y="5306175"/>
            <a:ext cx="2929083" cy="834184"/>
          </a:xfrm>
          <a:prstGeom prst="rect">
            <a:avLst/>
          </a:prstGeom>
        </p:spPr>
        <p:txBody>
          <a:bodyPr lIns="0" tIns="0" rIns="0" bIns="0" rtlCol="0" anchor="t">
            <a:spAutoFit/>
          </a:bodyPr>
          <a:lstStyle/>
          <a:p>
            <a:pPr algn="ctr">
              <a:lnSpc>
                <a:spcPts val="1960"/>
              </a:lnSpc>
              <a:spcBef>
                <a:spcPct val="0"/>
              </a:spcBef>
            </a:pPr>
            <a:r>
              <a:rPr lang="en-US" sz="1600" spc="70">
                <a:solidFill>
                  <a:srgbClr val="000000"/>
                </a:solidFill>
                <a:ea typeface="Oswald"/>
                <a:cs typeface="Oswald"/>
                <a:sym typeface="Oswald"/>
              </a:rPr>
              <a:t>CISO</a:t>
            </a:r>
          </a:p>
          <a:p>
            <a:pPr algn="ctr">
              <a:lnSpc>
                <a:spcPts val="1960"/>
              </a:lnSpc>
              <a:spcBef>
                <a:spcPct val="0"/>
              </a:spcBef>
            </a:pPr>
            <a:r>
              <a:rPr lang="en-US" sz="1600" spc="70" err="1">
                <a:solidFill>
                  <a:srgbClr val="000000"/>
                </a:solidFill>
                <a:ea typeface="Oswald"/>
                <a:cs typeface="Oswald"/>
                <a:sym typeface="Oswald"/>
              </a:rPr>
              <a:t>Honorlock</a:t>
            </a:r>
            <a:endParaRPr lang="en-US" sz="1600" spc="70">
              <a:solidFill>
                <a:srgbClr val="000000"/>
              </a:solidFill>
              <a:ea typeface="Oswald"/>
              <a:cs typeface="Oswald"/>
              <a:sym typeface="Oswald"/>
            </a:endParaRPr>
          </a:p>
          <a:p>
            <a:pPr algn="ctr">
              <a:lnSpc>
                <a:spcPts val="1960"/>
              </a:lnSpc>
              <a:spcBef>
                <a:spcPct val="0"/>
              </a:spcBef>
            </a:pPr>
            <a:r>
              <a:rPr lang="en-US" sz="1600" spc="70">
                <a:solidFill>
                  <a:srgbClr val="000000"/>
                </a:solidFill>
                <a:ea typeface="Oswald"/>
                <a:cs typeface="Oswald"/>
                <a:sym typeface="Oswald"/>
                <a:hlinkClick r:id="rId6"/>
              </a:rPr>
              <a:t>pmorales@honorlock.com</a:t>
            </a:r>
            <a:r>
              <a:rPr lang="en-US" sz="1600" spc="70">
                <a:solidFill>
                  <a:srgbClr val="000000"/>
                </a:solidFill>
                <a:ea typeface="Oswald"/>
                <a:cs typeface="Oswald"/>
                <a:sym typeface="Oswald"/>
              </a:rPr>
              <a:t> </a:t>
            </a:r>
          </a:p>
        </p:txBody>
      </p:sp>
    </p:spTree>
    <p:extLst>
      <p:ext uri="{BB962C8B-B14F-4D97-AF65-F5344CB8AC3E}">
        <p14:creationId xmlns:p14="http://schemas.microsoft.com/office/powerpoint/2010/main" val="281315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76A043-7065-A4C5-F257-F62197F68810}"/>
              </a:ext>
            </a:extLst>
          </p:cNvPr>
          <p:cNvSpPr>
            <a:spLocks noGrp="1"/>
          </p:cNvSpPr>
          <p:nvPr>
            <p:ph type="ctrTitle"/>
          </p:nvPr>
        </p:nvSpPr>
        <p:spPr/>
        <p:txBody>
          <a:bodyPr/>
          <a:lstStyle/>
          <a:p>
            <a:r>
              <a:rPr lang="en"/>
              <a:t>2026: Understanding New AI Complexities</a:t>
            </a:r>
            <a:endParaRPr lang="en-US"/>
          </a:p>
        </p:txBody>
      </p:sp>
      <p:sp>
        <p:nvSpPr>
          <p:cNvPr id="4" name="Google Shape;404;p69">
            <a:extLst>
              <a:ext uri="{FF2B5EF4-FFF2-40B4-BE49-F238E27FC236}">
                <a16:creationId xmlns:a16="http://schemas.microsoft.com/office/drawing/2014/main" id="{0844CC85-C267-A1AA-E36D-922AD378EA8A}"/>
              </a:ext>
            </a:extLst>
          </p:cNvPr>
          <p:cNvSpPr/>
          <p:nvPr/>
        </p:nvSpPr>
        <p:spPr>
          <a:xfrm>
            <a:off x="447516" y="1613232"/>
            <a:ext cx="3599290" cy="4260531"/>
          </a:xfrm>
          <a:prstGeom prst="roundRect">
            <a:avLst>
              <a:gd name="adj" fmla="val 16667"/>
            </a:avLst>
          </a:prstGeom>
          <a:solidFill>
            <a:schemeClr val="accent1"/>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ysClr val="windowText" lastClr="000000"/>
                </a:solidFill>
                <a:ea typeface="Poppins"/>
                <a:cs typeface="Poppins"/>
                <a:sym typeface="Poppins"/>
              </a:rPr>
              <a:t>The rise of </a:t>
            </a:r>
            <a:r>
              <a:rPr lang="en" sz="2800" b="1">
                <a:solidFill>
                  <a:sysClr val="windowText" lastClr="000000"/>
                </a:solidFill>
                <a:ea typeface="Poppins"/>
                <a:cs typeface="Poppins"/>
                <a:sym typeface="Poppins"/>
              </a:rPr>
              <a:t>auditability on governance</a:t>
            </a:r>
            <a:r>
              <a:rPr lang="en" sz="2800">
                <a:solidFill>
                  <a:sysClr val="windowText" lastClr="000000"/>
                </a:solidFill>
                <a:ea typeface="Poppins"/>
                <a:cs typeface="Poppins"/>
                <a:sym typeface="Poppins"/>
              </a:rPr>
              <a:t> and accreditation bodies.</a:t>
            </a:r>
            <a:endParaRPr sz="2800">
              <a:solidFill>
                <a:sysClr val="windowText" lastClr="000000"/>
              </a:solidFill>
              <a:ea typeface="Poppins"/>
              <a:cs typeface="Poppins"/>
              <a:sym typeface="Poppins"/>
            </a:endParaRPr>
          </a:p>
        </p:txBody>
      </p:sp>
      <p:sp>
        <p:nvSpPr>
          <p:cNvPr id="5" name="Google Shape;405;p69">
            <a:extLst>
              <a:ext uri="{FF2B5EF4-FFF2-40B4-BE49-F238E27FC236}">
                <a16:creationId xmlns:a16="http://schemas.microsoft.com/office/drawing/2014/main" id="{ABF515EB-B892-3091-0224-FFAC511E4D85}"/>
              </a:ext>
            </a:extLst>
          </p:cNvPr>
          <p:cNvSpPr/>
          <p:nvPr/>
        </p:nvSpPr>
        <p:spPr>
          <a:xfrm>
            <a:off x="4296354" y="1613232"/>
            <a:ext cx="3599290" cy="4260531"/>
          </a:xfrm>
          <a:prstGeom prst="roundRect">
            <a:avLst>
              <a:gd name="adj" fmla="val 16667"/>
            </a:avLst>
          </a:prstGeom>
          <a:solidFill>
            <a:schemeClr val="accent2"/>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ysClr val="windowText" lastClr="000000"/>
                </a:solidFill>
                <a:ea typeface="Poppins"/>
                <a:cs typeface="Poppins"/>
                <a:sym typeface="Poppins"/>
              </a:rPr>
              <a:t>The rise of agentic AI and how it influences </a:t>
            </a:r>
            <a:r>
              <a:rPr lang="en" sz="2800" b="1">
                <a:solidFill>
                  <a:sysClr val="windowText" lastClr="000000"/>
                </a:solidFill>
                <a:ea typeface="Poppins"/>
                <a:cs typeface="Poppins"/>
                <a:sym typeface="Poppins"/>
              </a:rPr>
              <a:t>student success, integrity, and fraud.</a:t>
            </a:r>
            <a:endParaRPr sz="2800" b="1">
              <a:solidFill>
                <a:sysClr val="windowText" lastClr="000000"/>
              </a:solidFill>
              <a:ea typeface="Poppins"/>
              <a:cs typeface="Poppins"/>
              <a:sym typeface="Poppins"/>
            </a:endParaRPr>
          </a:p>
          <a:p>
            <a:pPr marL="0" lvl="0" indent="0" algn="ctr" rtl="0">
              <a:spcBef>
                <a:spcPts val="0"/>
              </a:spcBef>
              <a:spcAft>
                <a:spcPts val="0"/>
              </a:spcAft>
              <a:buNone/>
            </a:pPr>
            <a:endParaRPr sz="2800">
              <a:solidFill>
                <a:sysClr val="windowText" lastClr="000000"/>
              </a:solidFill>
              <a:ea typeface="Poppins"/>
              <a:cs typeface="Poppins"/>
              <a:sym typeface="Poppins"/>
            </a:endParaRPr>
          </a:p>
        </p:txBody>
      </p:sp>
      <p:sp>
        <p:nvSpPr>
          <p:cNvPr id="6" name="Google Shape;406;p69">
            <a:extLst>
              <a:ext uri="{FF2B5EF4-FFF2-40B4-BE49-F238E27FC236}">
                <a16:creationId xmlns:a16="http://schemas.microsoft.com/office/drawing/2014/main" id="{29A876B8-5A6C-A83C-D08F-63A359D38DAE}"/>
              </a:ext>
            </a:extLst>
          </p:cNvPr>
          <p:cNvSpPr/>
          <p:nvPr/>
        </p:nvSpPr>
        <p:spPr>
          <a:xfrm>
            <a:off x="8145195" y="1613232"/>
            <a:ext cx="3599290" cy="4260531"/>
          </a:xfrm>
          <a:prstGeom prst="roundRect">
            <a:avLst>
              <a:gd name="adj" fmla="val 16667"/>
            </a:avLst>
          </a:prstGeom>
          <a:solidFill>
            <a:schemeClr val="bg2"/>
          </a:solidFill>
          <a:ln w="9525" cap="flat" cmpd="sng">
            <a:solidFill>
              <a:schemeClr val="lt1"/>
            </a:solidFill>
            <a:prstDash val="solid"/>
            <a:round/>
            <a:headEnd type="none" w="sm" len="sm"/>
            <a:tailEnd type="none" w="sm" len="sm"/>
          </a:ln>
          <a:effectLst>
            <a:outerShdw blurRad="42863" dist="57150" dir="3000000" algn="bl" rotWithShape="0">
              <a:srgbClr val="000000">
                <a:alpha val="18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ysClr val="windowText" lastClr="000000"/>
                </a:solidFill>
                <a:ea typeface="Poppins"/>
                <a:cs typeface="Poppins"/>
                <a:sym typeface="Poppins"/>
              </a:rPr>
              <a:t>AI literacies and their impact on the </a:t>
            </a:r>
            <a:r>
              <a:rPr lang="en" sz="2800" b="1">
                <a:solidFill>
                  <a:sysClr val="windowText" lastClr="000000"/>
                </a:solidFill>
                <a:ea typeface="Poppins"/>
                <a:cs typeface="Poppins"/>
                <a:sym typeface="Poppins"/>
              </a:rPr>
              <a:t>existing digital divide.</a:t>
            </a:r>
            <a:endParaRPr sz="2800" b="1">
              <a:solidFill>
                <a:sysClr val="windowText" lastClr="000000"/>
              </a:solidFill>
              <a:ea typeface="Poppins"/>
              <a:cs typeface="Poppins"/>
              <a:sym typeface="Poppins"/>
            </a:endParaRPr>
          </a:p>
        </p:txBody>
      </p:sp>
    </p:spTree>
    <p:extLst>
      <p:ext uri="{BB962C8B-B14F-4D97-AF65-F5344CB8AC3E}">
        <p14:creationId xmlns:p14="http://schemas.microsoft.com/office/powerpoint/2010/main" val="1583718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FC1F73-743F-0059-4AB6-E57F009D194E}"/>
              </a:ext>
            </a:extLst>
          </p:cNvPr>
          <p:cNvSpPr>
            <a:spLocks noGrp="1"/>
          </p:cNvSpPr>
          <p:nvPr>
            <p:ph type="ctrTitle"/>
          </p:nvPr>
        </p:nvSpPr>
        <p:spPr/>
        <p:txBody>
          <a:bodyPr/>
          <a:lstStyle/>
          <a:p>
            <a:r>
              <a:rPr lang="en"/>
              <a:t>A Prioritized Adoption Roadmap </a:t>
            </a:r>
            <a:endParaRPr lang="en-US"/>
          </a:p>
        </p:txBody>
      </p:sp>
      <p:sp>
        <p:nvSpPr>
          <p:cNvPr id="5" name="Content Placeholder 4">
            <a:extLst>
              <a:ext uri="{FF2B5EF4-FFF2-40B4-BE49-F238E27FC236}">
                <a16:creationId xmlns:a16="http://schemas.microsoft.com/office/drawing/2014/main" id="{B61474B9-BEFA-3154-B224-CEF95685BDF8}"/>
              </a:ext>
            </a:extLst>
          </p:cNvPr>
          <p:cNvSpPr>
            <a:spLocks noGrp="1"/>
          </p:cNvSpPr>
          <p:nvPr>
            <p:ph sz="half" idx="1"/>
          </p:nvPr>
        </p:nvSpPr>
        <p:spPr>
          <a:xfrm>
            <a:off x="432015" y="1191126"/>
            <a:ext cx="5545163" cy="5194176"/>
          </a:xfrm>
        </p:spPr>
        <p:txBody>
          <a:bodyPr>
            <a:noAutofit/>
          </a:bodyPr>
          <a:lstStyle/>
          <a:p>
            <a:pPr marL="0" lvl="0" indent="0">
              <a:spcBef>
                <a:spcPts val="0"/>
              </a:spcBef>
              <a:buNone/>
            </a:pPr>
            <a:r>
              <a:rPr lang="en-US" sz="2600" b="1">
                <a:ea typeface="Poppins"/>
                <a:cs typeface="Poppins"/>
                <a:sym typeface="Poppins"/>
              </a:rPr>
              <a:t>Your institution has established an AI policy, so what’s next?</a:t>
            </a:r>
            <a:endParaRPr lang="en-US" sz="2600" b="1">
              <a:solidFill>
                <a:schemeClr val="accent2"/>
              </a:solidFill>
              <a:ea typeface="Poppins"/>
              <a:cs typeface="Poppins"/>
              <a:sym typeface="Poppins"/>
            </a:endParaRPr>
          </a:p>
          <a:p>
            <a:pPr marL="0" lvl="0" indent="0">
              <a:lnSpc>
                <a:spcPct val="100000"/>
              </a:lnSpc>
              <a:spcBef>
                <a:spcPts val="0"/>
              </a:spcBef>
              <a:buNone/>
            </a:pPr>
            <a:br>
              <a:rPr lang="en-US" sz="2200" b="1">
                <a:solidFill>
                  <a:schemeClr val="accent2"/>
                </a:solidFill>
                <a:ea typeface="Poppins"/>
                <a:cs typeface="Poppins"/>
                <a:sym typeface="Poppins"/>
              </a:rPr>
            </a:br>
            <a:r>
              <a:rPr lang="en-US" sz="2200" b="1">
                <a:solidFill>
                  <a:schemeClr val="accent1"/>
                </a:solidFill>
                <a:ea typeface="Poppins"/>
                <a:cs typeface="Poppins"/>
                <a:sym typeface="Poppins"/>
              </a:rPr>
              <a:t>Priority 2: Strategic Enablers</a:t>
            </a:r>
          </a:p>
          <a:p>
            <a:pPr marL="0" lvl="0" indent="0">
              <a:lnSpc>
                <a:spcPct val="100000"/>
              </a:lnSpc>
              <a:spcBef>
                <a:spcPts val="0"/>
              </a:spcBef>
              <a:buNone/>
            </a:pPr>
            <a:r>
              <a:rPr lang="en-US" sz="2200">
                <a:solidFill>
                  <a:schemeClr val="dk1"/>
                </a:solidFill>
                <a:ea typeface="Poppins"/>
                <a:cs typeface="Poppins"/>
                <a:sym typeface="Poppins"/>
              </a:rPr>
              <a:t>Enhance institutional capabilities, drive operational efficiency, and systematically improve the quality of teaching, learning, and student support.</a:t>
            </a:r>
          </a:p>
          <a:p>
            <a:pPr marL="0" lvl="0" indent="0">
              <a:lnSpc>
                <a:spcPct val="100000"/>
              </a:lnSpc>
              <a:spcBef>
                <a:spcPts val="0"/>
              </a:spcBef>
              <a:buNone/>
            </a:pPr>
            <a:endParaRPr lang="en-US" sz="2200">
              <a:solidFill>
                <a:schemeClr val="dk1"/>
              </a:solidFill>
              <a:ea typeface="Poppins"/>
              <a:cs typeface="Poppins"/>
              <a:sym typeface="Poppins"/>
            </a:endParaRPr>
          </a:p>
          <a:p>
            <a:pPr marL="0" lvl="0" indent="0">
              <a:lnSpc>
                <a:spcPct val="100000"/>
              </a:lnSpc>
              <a:spcBef>
                <a:spcPts val="0"/>
              </a:spcBef>
              <a:buNone/>
            </a:pPr>
            <a:r>
              <a:rPr lang="en-US" sz="2200" b="1">
                <a:solidFill>
                  <a:schemeClr val="accent1"/>
                </a:solidFill>
                <a:ea typeface="Poppins"/>
                <a:cs typeface="Poppins"/>
                <a:sym typeface="Poppins"/>
              </a:rPr>
              <a:t>Priority 3: Transformative Opportunities</a:t>
            </a:r>
          </a:p>
          <a:p>
            <a:pPr marL="0" lvl="0" indent="0">
              <a:lnSpc>
                <a:spcPct val="100000"/>
              </a:lnSpc>
              <a:spcBef>
                <a:spcPts val="0"/>
              </a:spcBef>
              <a:buNone/>
            </a:pPr>
            <a:r>
              <a:rPr lang="en-US" sz="2200">
                <a:solidFill>
                  <a:schemeClr val="dk1"/>
                </a:solidFill>
                <a:ea typeface="Poppins"/>
                <a:cs typeface="Poppins"/>
                <a:sym typeface="Poppins"/>
              </a:rPr>
              <a:t>Redefine institutional models, create new forms of value, and foster deep, sustainable innovation and partnerships across campus and beyond.</a:t>
            </a:r>
          </a:p>
        </p:txBody>
      </p:sp>
      <p:pic>
        <p:nvPicPr>
          <p:cNvPr id="31" name="Content Placeholder 30" descr="A pyramid diagram illustrating three priority levels for AI implementation, all grounded in ethical and responsible use of AI. The base layer reads “Ethical and Responsible Use of AI.” Above it, Priority 1 is labeled “Foundational Imperatives – Implement Now,” representing immediate actions. The middle layer, Priority 2, is “Strategic Enablers – Implement in 12–24 Months,” indicating near-term planning and development. The top layer, Priority 3, is “Transformative Opportunities – Plan for 24+ Months,” highlighting longer-term, innovative AI initiatives.">
            <a:extLst>
              <a:ext uri="{FF2B5EF4-FFF2-40B4-BE49-F238E27FC236}">
                <a16:creationId xmlns:a16="http://schemas.microsoft.com/office/drawing/2014/main" id="{927952CA-4C5D-8EF0-8ED9-6B38BE6CD22F}"/>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l="24992" t="11375" r="18440"/>
          <a:stretch>
            <a:fillRect/>
          </a:stretch>
        </p:blipFill>
        <p:spPr>
          <a:xfrm>
            <a:off x="5977178" y="1204904"/>
            <a:ext cx="5977180" cy="5267487"/>
          </a:xfrm>
        </p:spPr>
      </p:pic>
      <p:sp>
        <p:nvSpPr>
          <p:cNvPr id="7" name="TextBox 6">
            <a:extLst>
              <a:ext uri="{FF2B5EF4-FFF2-40B4-BE49-F238E27FC236}">
                <a16:creationId xmlns:a16="http://schemas.microsoft.com/office/drawing/2014/main" id="{16A86B19-DEEA-FAA0-CA8F-7C40F991B399}"/>
              </a:ext>
            </a:extLst>
          </p:cNvPr>
          <p:cNvSpPr txBox="1"/>
          <p:nvPr/>
        </p:nvSpPr>
        <p:spPr>
          <a:xfrm>
            <a:off x="6214820" y="6385301"/>
            <a:ext cx="5545163" cy="276999"/>
          </a:xfrm>
          <a:prstGeom prst="rect">
            <a:avLst/>
          </a:prstGeom>
          <a:noFill/>
        </p:spPr>
        <p:txBody>
          <a:bodyPr wrap="square" rtlCol="0">
            <a:spAutoFit/>
          </a:bodyPr>
          <a:lstStyle/>
          <a:p>
            <a:pPr algn="ctr"/>
            <a:r>
              <a:rPr lang="en-US" sz="1200" i="1" spc="70">
                <a:solidFill>
                  <a:srgbClr val="000000"/>
                </a:solidFill>
                <a:ea typeface="Oswald"/>
                <a:cs typeface="Oswald"/>
                <a:sym typeface="Oswald"/>
                <a:hlinkClick r:id="rId4"/>
              </a:rPr>
              <a:t>AI Education Policy, Guideline, and Practice Ecosystem Framework</a:t>
            </a:r>
            <a:r>
              <a:rPr lang="en-US" sz="1200" i="1" spc="70">
                <a:solidFill>
                  <a:srgbClr val="000000"/>
                </a:solidFill>
                <a:ea typeface="Oswald"/>
                <a:cs typeface="Oswald"/>
                <a:sym typeface="Oswald"/>
              </a:rPr>
              <a:t> </a:t>
            </a:r>
          </a:p>
        </p:txBody>
      </p:sp>
    </p:spTree>
    <p:extLst>
      <p:ext uri="{BB962C8B-B14F-4D97-AF65-F5344CB8AC3E}">
        <p14:creationId xmlns:p14="http://schemas.microsoft.com/office/powerpoint/2010/main" val="3055905582"/>
      </p:ext>
    </p:extLst>
  </p:cSld>
  <p:clrMapOvr>
    <a:masterClrMapping/>
  </p:clrMapOvr>
</p:sld>
</file>

<file path=ppt/theme/theme1.xml><?xml version="1.0" encoding="utf-8"?>
<a:theme xmlns:a="http://schemas.openxmlformats.org/drawingml/2006/main" name="Office Theme">
  <a:themeElements>
    <a:clrScheme name="WCET 2026 Update">
      <a:dk1>
        <a:sysClr val="windowText" lastClr="000000"/>
      </a:dk1>
      <a:lt1>
        <a:sysClr val="window" lastClr="FFFFFF"/>
      </a:lt1>
      <a:dk2>
        <a:srgbClr val="0F3A5E"/>
      </a:dk2>
      <a:lt2>
        <a:srgbClr val="AAB5BD"/>
      </a:lt2>
      <a:accent1>
        <a:srgbClr val="009878"/>
      </a:accent1>
      <a:accent2>
        <a:srgbClr val="D9D923"/>
      </a:accent2>
      <a:accent3>
        <a:srgbClr val="492A73"/>
      </a:accent3>
      <a:accent4>
        <a:srgbClr val="A393B8"/>
      </a:accent4>
      <a:accent5>
        <a:srgbClr val="7ECBBA"/>
      </a:accent5>
      <a:accent6>
        <a:srgbClr val="D4D9DD"/>
      </a:accent6>
      <a:hlink>
        <a:srgbClr val="0070C0"/>
      </a:hlink>
      <a:folHlink>
        <a:srgbClr val="AAB5BD"/>
      </a:folHlink>
    </a:clrScheme>
    <a:fontScheme name="WCET 2026 Rebrand">
      <a:majorFont>
        <a:latin typeface="Oswa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cef4c-a639-4ed0-8e5f-7574a413a504">
      <Terms xmlns="http://schemas.microsoft.com/office/infopath/2007/PartnerControls"/>
    </lcf76f155ced4ddcb4097134ff3c332f>
    <TaxCatchAll xmlns="5ff73f21-c6dc-4aee-8e69-84370fb5bc44" xsi:nil="true"/>
    <FIleLink xmlns="336cef4c-a639-4ed0-8e5f-7574a413a5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4F5DE468B7AD47B71BED6130FA8A22" ma:contentTypeVersion="26" ma:contentTypeDescription="Create a new document." ma:contentTypeScope="" ma:versionID="b83dda80956bd9b3f02d1c013adb9ac0">
  <xsd:schema xmlns:xsd="http://www.w3.org/2001/XMLSchema" xmlns:xs="http://www.w3.org/2001/XMLSchema" xmlns:p="http://schemas.microsoft.com/office/2006/metadata/properties" xmlns:ns2="336cef4c-a639-4ed0-8e5f-7574a413a504" xmlns:ns3="5ff73f21-c6dc-4aee-8e69-84370fb5bc44" targetNamespace="http://schemas.microsoft.com/office/2006/metadata/properties" ma:root="true" ma:fieldsID="e4ba9a583e7648bac6cb2e7ee8cd145b" ns2:_="" ns3:_="">
    <xsd:import namespace="336cef4c-a639-4ed0-8e5f-7574a413a504"/>
    <xsd:import namespace="5ff73f21-c6dc-4aee-8e69-84370fb5bc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FIle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cef4c-a639-4ed0-8e5f-7574a413a5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b347fe8-9216-4be2-b72e-6c78a14aae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FIleLink" ma:index="26" nillable="true" ma:displayName="FIleLink" ma:format="Dropdown" ma:internalName="FIleLink">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f73f21-c6dc-4aee-8e69-84370fb5bc4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60b985-343c-44a4-bf45-b29e271cd291}" ma:internalName="TaxCatchAll" ma:showField="CatchAllData" ma:web="5ff73f21-c6dc-4aee-8e69-84370fb5b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142F40-9ABA-41F6-9D3E-7AEC1C3CB3A9}">
  <ds:schemaRefs>
    <ds:schemaRef ds:uri="336cef4c-a639-4ed0-8e5f-7574a413a504"/>
    <ds:schemaRef ds:uri="5ff73f21-c6dc-4aee-8e69-84370fb5bc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40F39F-A61D-4509-A364-8831EA4601BF}">
  <ds:schemaRefs>
    <ds:schemaRef ds:uri="http://schemas.microsoft.com/sharepoint/v3/contenttype/forms"/>
  </ds:schemaRefs>
</ds:datastoreItem>
</file>

<file path=customXml/itemProps3.xml><?xml version="1.0" encoding="utf-8"?>
<ds:datastoreItem xmlns:ds="http://schemas.openxmlformats.org/officeDocument/2006/customXml" ds:itemID="{009E79B0-0D0A-472E-95A3-55C117FFB897}">
  <ds:schemaRefs>
    <ds:schemaRef ds:uri="336cef4c-a639-4ed0-8e5f-7574a413a504"/>
    <ds:schemaRef ds:uri="5ff73f21-c6dc-4aee-8e69-84370fb5bc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TotalTime>
  <Words>2288</Words>
  <Application>Microsoft Office PowerPoint</Application>
  <PresentationFormat>Widescreen</PresentationFormat>
  <Paragraphs>255</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Aptos</vt:lpstr>
      <vt:lpstr>Arial</vt:lpstr>
      <vt:lpstr>Canva Sans</vt:lpstr>
      <vt:lpstr>Open Sans</vt:lpstr>
      <vt:lpstr>Oswald</vt:lpstr>
      <vt:lpstr>Oswald Bold</vt:lpstr>
      <vt:lpstr>Poppins</vt:lpstr>
      <vt:lpstr>Roboto Slab</vt:lpstr>
      <vt:lpstr>Office Theme</vt:lpstr>
      <vt:lpstr>Welcome to Today’s WCET Webcast</vt:lpstr>
      <vt:lpstr>Welcome!</vt:lpstr>
      <vt:lpstr>Accessibility Commitment</vt:lpstr>
      <vt:lpstr>Practical Strategies for Driving AI Policy Adoption in Higher Ed</vt:lpstr>
      <vt:lpstr>Hosted in partnership with:</vt:lpstr>
      <vt:lpstr>Today’s Moderator</vt:lpstr>
      <vt:lpstr>Speakers</vt:lpstr>
      <vt:lpstr>2026: Understanding New AI Complexities</vt:lpstr>
      <vt:lpstr>A Prioritized Adoption Roadmap </vt:lpstr>
      <vt:lpstr>Ethical and Responsible Use of AI</vt:lpstr>
      <vt:lpstr>Strategies to Drive AI Adoption</vt:lpstr>
      <vt:lpstr>Cultivate Cross-Functional Teams</vt:lpstr>
      <vt:lpstr>Replace Rigid Policies with Iterative Frameworks</vt:lpstr>
      <vt:lpstr>Develop Relationships with Industry Partners</vt:lpstr>
      <vt:lpstr>Audit for Employability</vt:lpstr>
      <vt:lpstr>Embrace the Pedagogical Pivot</vt:lpstr>
      <vt:lpstr>Protect the Integrity of Assessments</vt:lpstr>
      <vt:lpstr>Detect and Block AI Tools, If Necessary</vt:lpstr>
      <vt:lpstr>Beyond Adoption: Leading the AI Evolution</vt:lpstr>
      <vt:lpstr>Essential Tools to Streamline AI Adoption</vt:lpstr>
      <vt:lpstr>AUDIENCE QUESTIONS</vt:lpstr>
      <vt:lpstr>Stay Connected</vt:lpstr>
      <vt:lpstr>Additional Information and Resources</vt:lpstr>
      <vt:lpstr>Upcoming WCET Events</vt:lpstr>
      <vt:lpstr>Thank You to Our Annual Sponsors</vt:lpstr>
      <vt:lpstr>Thank You to Our Supporting Members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Nawrocki</dc:creator>
  <cp:lastModifiedBy>Kim Nawrocki</cp:lastModifiedBy>
  <cp:revision>90</cp:revision>
  <dcterms:created xsi:type="dcterms:W3CDTF">2023-12-20T20:49:20Z</dcterms:created>
  <dcterms:modified xsi:type="dcterms:W3CDTF">2026-02-05T16:21:46Z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0x010100F44F5DE468B7AD47B71BED6130FA8A22</vt:lpwstr>
  </property>
  <property fmtid="{D5CDD505-2E9C-101B-9397-08002B2CF9AE}" pid="3" name="MediaServiceImageTags">
    <vt:lpwstr/>
  </property>
</Properties>
</file>